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82" r:id="rId4"/>
    <p:sldId id="283" r:id="rId5"/>
    <p:sldId id="284" r:id="rId6"/>
    <p:sldId id="285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6" autoAdjust="0"/>
    <p:restoredTop sz="94660"/>
  </p:normalViewPr>
  <p:slideViewPr>
    <p:cSldViewPr snapToObjects="1" showGuides="1">
      <p:cViewPr>
        <p:scale>
          <a:sx n="77" d="100"/>
          <a:sy n="77" d="100"/>
        </p:scale>
        <p:origin x="-336" y="158"/>
      </p:cViewPr>
      <p:guideLst>
        <p:guide orient="horz" pos="2180"/>
        <p:guide pos="29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0E93-F7EF-3B41-B174-8E6F95A4899A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D849-10ED-1A43-B861-20A5A4433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4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0E93-F7EF-3B41-B174-8E6F95A4899A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D849-10ED-1A43-B861-20A5A4433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1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0E93-F7EF-3B41-B174-8E6F95A4899A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D849-10ED-1A43-B861-20A5A4433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5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0E93-F7EF-3B41-B174-8E6F95A4899A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D849-10ED-1A43-B861-20A5A4433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9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0E93-F7EF-3B41-B174-8E6F95A4899A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D849-10ED-1A43-B861-20A5A4433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0E93-F7EF-3B41-B174-8E6F95A4899A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D849-10ED-1A43-B861-20A5A4433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1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0E93-F7EF-3B41-B174-8E6F95A4899A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D849-10ED-1A43-B861-20A5A4433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3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0E93-F7EF-3B41-B174-8E6F95A4899A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D849-10ED-1A43-B861-20A5A4433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6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0E93-F7EF-3B41-B174-8E6F95A4899A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D849-10ED-1A43-B861-20A5A4433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3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0E93-F7EF-3B41-B174-8E6F95A4899A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D849-10ED-1A43-B861-20A5A4433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8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0E93-F7EF-3B41-B174-8E6F95A4899A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D849-10ED-1A43-B861-20A5A4433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5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B0CCE2"/>
            </a:gs>
            <a:gs pos="100000">
              <a:schemeClr val="accent1">
                <a:lumMod val="40000"/>
                <a:lumOff val="60000"/>
              </a:schemeClr>
            </a:gs>
            <a:gs pos="0">
              <a:schemeClr val="accent1">
                <a:lumMod val="89000"/>
                <a:lumOff val="1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30E93-F7EF-3B41-B174-8E6F95A4899A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0D849-10ED-1A43-B861-20A5A4433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36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drjoe.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292994" y="5410200"/>
            <a:ext cx="2669406" cy="1863982"/>
          </a:xfrm>
          <a:prstGeom prst="ellipse">
            <a:avLst/>
          </a:prstGeom>
          <a:gradFill flip="none" rotWithShape="1">
            <a:gsLst>
              <a:gs pos="8850">
                <a:schemeClr val="accent5"/>
              </a:gs>
              <a:gs pos="42000">
                <a:schemeClr val="accent5"/>
              </a:gs>
              <a:gs pos="59000">
                <a:schemeClr val="accent2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>
              <a:rot lat="4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407728" y="2514600"/>
            <a:ext cx="3736272" cy="0"/>
          </a:xfrm>
          <a:prstGeom prst="line">
            <a:avLst/>
          </a:prstGeom>
          <a:ln w="57150" cmpd="sng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12700" dir="2700000" algn="tl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29820" y="2479357"/>
            <a:ext cx="36093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solidFill>
                  <a:schemeClr val="bg1"/>
                </a:solidFill>
              </a:rPr>
              <a:t>Test 1 Film Review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07728" y="1143000"/>
            <a:ext cx="3431472" cy="142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6000" b="1" dirty="0" smtClean="0">
                <a:solidFill>
                  <a:srgbClr val="000E3D"/>
                </a:solidFill>
              </a:rPr>
              <a:t>Ancient Empires</a:t>
            </a:r>
            <a:endParaRPr lang="en-US" sz="6000" b="1" dirty="0">
              <a:solidFill>
                <a:srgbClr val="000E3D"/>
              </a:solidFill>
            </a:endParaRPr>
          </a:p>
        </p:txBody>
      </p:sp>
      <p:sp>
        <p:nvSpPr>
          <p:cNvPr id="21" name="Freeform 5"/>
          <p:cNvSpPr>
            <a:spLocks noChangeAspect="1"/>
          </p:cNvSpPr>
          <p:nvPr/>
        </p:nvSpPr>
        <p:spPr bwMode="auto">
          <a:xfrm>
            <a:off x="2165350" y="5893593"/>
            <a:ext cx="273050" cy="354807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20"/>
          <p:cNvSpPr>
            <a:spLocks noChangeAspect="1"/>
          </p:cNvSpPr>
          <p:nvPr/>
        </p:nvSpPr>
        <p:spPr bwMode="auto">
          <a:xfrm>
            <a:off x="2063750" y="5988050"/>
            <a:ext cx="298450" cy="260350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1"/>
          <p:cNvSpPr>
            <a:spLocks noChangeAspect="1"/>
          </p:cNvSpPr>
          <p:nvPr/>
        </p:nvSpPr>
        <p:spPr bwMode="auto">
          <a:xfrm>
            <a:off x="2974975" y="5835650"/>
            <a:ext cx="303213" cy="260350"/>
          </a:xfrm>
          <a:custGeom>
            <a:avLst/>
            <a:gdLst/>
            <a:ahLst/>
            <a:cxnLst>
              <a:cxn ang="0">
                <a:pos x="24" y="58"/>
              </a:cxn>
              <a:cxn ang="0">
                <a:pos x="38" y="20"/>
              </a:cxn>
              <a:cxn ang="0">
                <a:pos x="71" y="5"/>
              </a:cxn>
              <a:cxn ang="0">
                <a:pos x="25" y="10"/>
              </a:cxn>
              <a:cxn ang="0">
                <a:pos x="2" y="58"/>
              </a:cxn>
              <a:cxn ang="0">
                <a:pos x="13" y="61"/>
              </a:cxn>
              <a:cxn ang="0">
                <a:pos x="24" y="58"/>
              </a:cxn>
            </a:cxnLst>
            <a:rect l="0" t="0" r="r" b="b"/>
            <a:pathLst>
              <a:path w="71" h="61">
                <a:moveTo>
                  <a:pt x="24" y="58"/>
                </a:moveTo>
                <a:cubicBezTo>
                  <a:pt x="27" y="53"/>
                  <a:pt x="21" y="37"/>
                  <a:pt x="38" y="20"/>
                </a:cubicBezTo>
                <a:cubicBezTo>
                  <a:pt x="52" y="6"/>
                  <a:pt x="71" y="9"/>
                  <a:pt x="71" y="5"/>
                </a:cubicBezTo>
                <a:cubicBezTo>
                  <a:pt x="71" y="0"/>
                  <a:pt x="42" y="1"/>
                  <a:pt x="25" y="10"/>
                </a:cubicBezTo>
                <a:cubicBezTo>
                  <a:pt x="3" y="22"/>
                  <a:pt x="0" y="54"/>
                  <a:pt x="2" y="58"/>
                </a:cubicBezTo>
                <a:cubicBezTo>
                  <a:pt x="3" y="61"/>
                  <a:pt x="7" y="61"/>
                  <a:pt x="13" y="61"/>
                </a:cubicBezTo>
                <a:cubicBezTo>
                  <a:pt x="18" y="61"/>
                  <a:pt x="22" y="61"/>
                  <a:pt x="24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0"/>
          <p:cNvSpPr>
            <a:spLocks noChangeAspect="1"/>
          </p:cNvSpPr>
          <p:nvPr/>
        </p:nvSpPr>
        <p:spPr bwMode="auto">
          <a:xfrm rot="20520000" flipH="1">
            <a:off x="2895600" y="5791200"/>
            <a:ext cx="238760" cy="208280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304800" y="587945"/>
            <a:ext cx="4919932" cy="5845099"/>
          </a:xfrm>
          <a:custGeom>
            <a:avLst/>
            <a:gdLst/>
            <a:ahLst/>
            <a:cxnLst>
              <a:cxn ang="0">
                <a:pos x="517" y="392"/>
              </a:cxn>
              <a:cxn ang="0">
                <a:pos x="539" y="349"/>
              </a:cxn>
              <a:cxn ang="0">
                <a:pos x="541" y="342"/>
              </a:cxn>
              <a:cxn ang="0">
                <a:pos x="528" y="312"/>
              </a:cxn>
              <a:cxn ang="0">
                <a:pos x="522" y="373"/>
              </a:cxn>
              <a:cxn ang="0">
                <a:pos x="373" y="446"/>
              </a:cxn>
              <a:cxn ang="0">
                <a:pos x="403" y="384"/>
              </a:cxn>
              <a:cxn ang="0">
                <a:pos x="518" y="315"/>
              </a:cxn>
              <a:cxn ang="0">
                <a:pos x="385" y="379"/>
              </a:cxn>
              <a:cxn ang="0">
                <a:pos x="479" y="310"/>
              </a:cxn>
              <a:cxn ang="0">
                <a:pos x="368" y="379"/>
              </a:cxn>
              <a:cxn ang="0">
                <a:pos x="314" y="365"/>
              </a:cxn>
              <a:cxn ang="0">
                <a:pos x="314" y="354"/>
              </a:cxn>
              <a:cxn ang="0">
                <a:pos x="463" y="290"/>
              </a:cxn>
              <a:cxn ang="0">
                <a:pos x="599" y="222"/>
              </a:cxn>
              <a:cxn ang="0">
                <a:pos x="566" y="218"/>
              </a:cxn>
              <a:cxn ang="0">
                <a:pos x="588" y="123"/>
              </a:cxn>
              <a:cxn ang="0">
                <a:pos x="477" y="138"/>
              </a:cxn>
              <a:cxn ang="0">
                <a:pos x="417" y="299"/>
              </a:cxn>
              <a:cxn ang="0">
                <a:pos x="330" y="244"/>
              </a:cxn>
              <a:cxn ang="0">
                <a:pos x="430" y="146"/>
              </a:cxn>
              <a:cxn ang="0">
                <a:pos x="346" y="133"/>
              </a:cxn>
              <a:cxn ang="0">
                <a:pos x="410" y="39"/>
              </a:cxn>
              <a:cxn ang="0">
                <a:pos x="362" y="4"/>
              </a:cxn>
              <a:cxn ang="0">
                <a:pos x="319" y="118"/>
              </a:cxn>
              <a:cxn ang="0">
                <a:pos x="323" y="209"/>
              </a:cxn>
              <a:cxn ang="0">
                <a:pos x="252" y="208"/>
              </a:cxn>
              <a:cxn ang="0">
                <a:pos x="160" y="101"/>
              </a:cxn>
              <a:cxn ang="0">
                <a:pos x="153" y="170"/>
              </a:cxn>
              <a:cxn ang="0">
                <a:pos x="117" y="134"/>
              </a:cxn>
              <a:cxn ang="0">
                <a:pos x="88" y="193"/>
              </a:cxn>
              <a:cxn ang="0">
                <a:pos x="186" y="204"/>
              </a:cxn>
              <a:cxn ang="0">
                <a:pos x="304" y="318"/>
              </a:cxn>
              <a:cxn ang="0">
                <a:pos x="160" y="262"/>
              </a:cxn>
              <a:cxn ang="0">
                <a:pos x="190" y="299"/>
              </a:cxn>
              <a:cxn ang="0">
                <a:pos x="297" y="378"/>
              </a:cxn>
              <a:cxn ang="0">
                <a:pos x="171" y="375"/>
              </a:cxn>
              <a:cxn ang="0">
                <a:pos x="139" y="288"/>
              </a:cxn>
              <a:cxn ang="0">
                <a:pos x="137" y="342"/>
              </a:cxn>
              <a:cxn ang="0">
                <a:pos x="82" y="267"/>
              </a:cxn>
              <a:cxn ang="0">
                <a:pos x="88" y="328"/>
              </a:cxn>
              <a:cxn ang="0">
                <a:pos x="49" y="275"/>
              </a:cxn>
              <a:cxn ang="0">
                <a:pos x="14" y="321"/>
              </a:cxn>
              <a:cxn ang="0">
                <a:pos x="59" y="350"/>
              </a:cxn>
              <a:cxn ang="0">
                <a:pos x="262" y="422"/>
              </a:cxn>
              <a:cxn ang="0">
                <a:pos x="234" y="770"/>
              </a:cxn>
              <a:cxn ang="0">
                <a:pos x="341" y="698"/>
              </a:cxn>
              <a:cxn ang="0">
                <a:pos x="442" y="423"/>
              </a:cxn>
              <a:cxn ang="0">
                <a:pos x="654" y="219"/>
              </a:cxn>
            </a:cxnLst>
            <a:rect l="0" t="0" r="r" b="b"/>
            <a:pathLst>
              <a:path w="657" h="781">
                <a:moveTo>
                  <a:pt x="654" y="219"/>
                </a:moveTo>
                <a:cubicBezTo>
                  <a:pt x="654" y="219"/>
                  <a:pt x="618" y="287"/>
                  <a:pt x="602" y="310"/>
                </a:cubicBezTo>
                <a:cubicBezTo>
                  <a:pt x="586" y="335"/>
                  <a:pt x="563" y="366"/>
                  <a:pt x="538" y="384"/>
                </a:cubicBezTo>
                <a:cubicBezTo>
                  <a:pt x="531" y="389"/>
                  <a:pt x="524" y="391"/>
                  <a:pt x="517" y="392"/>
                </a:cubicBezTo>
                <a:cubicBezTo>
                  <a:pt x="518" y="390"/>
                  <a:pt x="520" y="385"/>
                  <a:pt x="523" y="378"/>
                </a:cubicBezTo>
                <a:cubicBezTo>
                  <a:pt x="523" y="378"/>
                  <a:pt x="523" y="377"/>
                  <a:pt x="523" y="377"/>
                </a:cubicBezTo>
                <a:cubicBezTo>
                  <a:pt x="524" y="376"/>
                  <a:pt x="525" y="374"/>
                  <a:pt x="525" y="373"/>
                </a:cubicBezTo>
                <a:cubicBezTo>
                  <a:pt x="529" y="366"/>
                  <a:pt x="534" y="358"/>
                  <a:pt x="539" y="349"/>
                </a:cubicBezTo>
                <a:cubicBezTo>
                  <a:pt x="556" y="325"/>
                  <a:pt x="562" y="318"/>
                  <a:pt x="562" y="318"/>
                </a:cubicBezTo>
                <a:cubicBezTo>
                  <a:pt x="564" y="314"/>
                  <a:pt x="573" y="306"/>
                  <a:pt x="569" y="308"/>
                </a:cubicBezTo>
                <a:cubicBezTo>
                  <a:pt x="567" y="309"/>
                  <a:pt x="561" y="315"/>
                  <a:pt x="558" y="319"/>
                </a:cubicBezTo>
                <a:cubicBezTo>
                  <a:pt x="553" y="324"/>
                  <a:pt x="547" y="333"/>
                  <a:pt x="541" y="342"/>
                </a:cubicBezTo>
                <a:cubicBezTo>
                  <a:pt x="536" y="348"/>
                  <a:pt x="532" y="355"/>
                  <a:pt x="528" y="362"/>
                </a:cubicBezTo>
                <a:cubicBezTo>
                  <a:pt x="529" y="359"/>
                  <a:pt x="529" y="354"/>
                  <a:pt x="528" y="347"/>
                </a:cubicBezTo>
                <a:cubicBezTo>
                  <a:pt x="527" y="330"/>
                  <a:pt x="529" y="320"/>
                  <a:pt x="529" y="320"/>
                </a:cubicBezTo>
                <a:cubicBezTo>
                  <a:pt x="529" y="318"/>
                  <a:pt x="529" y="310"/>
                  <a:pt x="528" y="312"/>
                </a:cubicBezTo>
                <a:cubicBezTo>
                  <a:pt x="527" y="313"/>
                  <a:pt x="527" y="316"/>
                  <a:pt x="527" y="319"/>
                </a:cubicBezTo>
                <a:cubicBezTo>
                  <a:pt x="526" y="322"/>
                  <a:pt x="526" y="327"/>
                  <a:pt x="526" y="334"/>
                </a:cubicBezTo>
                <a:cubicBezTo>
                  <a:pt x="525" y="343"/>
                  <a:pt x="527" y="357"/>
                  <a:pt x="524" y="366"/>
                </a:cubicBezTo>
                <a:cubicBezTo>
                  <a:pt x="524" y="368"/>
                  <a:pt x="523" y="371"/>
                  <a:pt x="522" y="373"/>
                </a:cubicBezTo>
                <a:cubicBezTo>
                  <a:pt x="519" y="377"/>
                  <a:pt x="516" y="381"/>
                  <a:pt x="512" y="384"/>
                </a:cubicBezTo>
                <a:cubicBezTo>
                  <a:pt x="508" y="388"/>
                  <a:pt x="504" y="391"/>
                  <a:pt x="501" y="394"/>
                </a:cubicBezTo>
                <a:cubicBezTo>
                  <a:pt x="483" y="394"/>
                  <a:pt x="465" y="391"/>
                  <a:pt x="449" y="399"/>
                </a:cubicBezTo>
                <a:cubicBezTo>
                  <a:pt x="414" y="416"/>
                  <a:pt x="402" y="431"/>
                  <a:pt x="373" y="446"/>
                </a:cubicBezTo>
                <a:cubicBezTo>
                  <a:pt x="345" y="461"/>
                  <a:pt x="315" y="425"/>
                  <a:pt x="313" y="416"/>
                </a:cubicBezTo>
                <a:cubicBezTo>
                  <a:pt x="311" y="406"/>
                  <a:pt x="309" y="400"/>
                  <a:pt x="313" y="395"/>
                </a:cubicBezTo>
                <a:cubicBezTo>
                  <a:pt x="317" y="390"/>
                  <a:pt x="337" y="386"/>
                  <a:pt x="364" y="387"/>
                </a:cubicBezTo>
                <a:cubicBezTo>
                  <a:pt x="378" y="388"/>
                  <a:pt x="390" y="386"/>
                  <a:pt x="403" y="384"/>
                </a:cubicBezTo>
                <a:cubicBezTo>
                  <a:pt x="417" y="382"/>
                  <a:pt x="428" y="378"/>
                  <a:pt x="438" y="375"/>
                </a:cubicBezTo>
                <a:cubicBezTo>
                  <a:pt x="464" y="365"/>
                  <a:pt x="478" y="357"/>
                  <a:pt x="494" y="340"/>
                </a:cubicBezTo>
                <a:cubicBezTo>
                  <a:pt x="503" y="331"/>
                  <a:pt x="519" y="315"/>
                  <a:pt x="519" y="315"/>
                </a:cubicBezTo>
                <a:cubicBezTo>
                  <a:pt x="519" y="315"/>
                  <a:pt x="519" y="314"/>
                  <a:pt x="518" y="315"/>
                </a:cubicBezTo>
                <a:cubicBezTo>
                  <a:pt x="509" y="319"/>
                  <a:pt x="498" y="329"/>
                  <a:pt x="482" y="343"/>
                </a:cubicBezTo>
                <a:cubicBezTo>
                  <a:pt x="471" y="351"/>
                  <a:pt x="465" y="355"/>
                  <a:pt x="457" y="360"/>
                </a:cubicBezTo>
                <a:cubicBezTo>
                  <a:pt x="436" y="373"/>
                  <a:pt x="423" y="373"/>
                  <a:pt x="396" y="378"/>
                </a:cubicBezTo>
                <a:cubicBezTo>
                  <a:pt x="392" y="378"/>
                  <a:pt x="388" y="379"/>
                  <a:pt x="385" y="379"/>
                </a:cubicBezTo>
                <a:cubicBezTo>
                  <a:pt x="394" y="375"/>
                  <a:pt x="419" y="366"/>
                  <a:pt x="428" y="357"/>
                </a:cubicBezTo>
                <a:cubicBezTo>
                  <a:pt x="436" y="350"/>
                  <a:pt x="434" y="351"/>
                  <a:pt x="452" y="335"/>
                </a:cubicBezTo>
                <a:cubicBezTo>
                  <a:pt x="470" y="319"/>
                  <a:pt x="472" y="317"/>
                  <a:pt x="472" y="317"/>
                </a:cubicBezTo>
                <a:cubicBezTo>
                  <a:pt x="475" y="315"/>
                  <a:pt x="484" y="309"/>
                  <a:pt x="479" y="310"/>
                </a:cubicBezTo>
                <a:cubicBezTo>
                  <a:pt x="477" y="310"/>
                  <a:pt x="472" y="314"/>
                  <a:pt x="468" y="316"/>
                </a:cubicBezTo>
                <a:cubicBezTo>
                  <a:pt x="464" y="319"/>
                  <a:pt x="456" y="327"/>
                  <a:pt x="449" y="332"/>
                </a:cubicBezTo>
                <a:cubicBezTo>
                  <a:pt x="438" y="341"/>
                  <a:pt x="434" y="347"/>
                  <a:pt x="416" y="360"/>
                </a:cubicBezTo>
                <a:cubicBezTo>
                  <a:pt x="401" y="370"/>
                  <a:pt x="377" y="378"/>
                  <a:pt x="368" y="379"/>
                </a:cubicBezTo>
                <a:cubicBezTo>
                  <a:pt x="359" y="380"/>
                  <a:pt x="368" y="379"/>
                  <a:pt x="368" y="379"/>
                </a:cubicBezTo>
                <a:cubicBezTo>
                  <a:pt x="362" y="378"/>
                  <a:pt x="357" y="378"/>
                  <a:pt x="350" y="378"/>
                </a:cubicBezTo>
                <a:cubicBezTo>
                  <a:pt x="339" y="377"/>
                  <a:pt x="317" y="373"/>
                  <a:pt x="314" y="365"/>
                </a:cubicBezTo>
                <a:cubicBezTo>
                  <a:pt x="314" y="365"/>
                  <a:pt x="314" y="365"/>
                  <a:pt x="314" y="365"/>
                </a:cubicBezTo>
                <a:cubicBezTo>
                  <a:pt x="314" y="358"/>
                  <a:pt x="315" y="350"/>
                  <a:pt x="315" y="342"/>
                </a:cubicBezTo>
                <a:cubicBezTo>
                  <a:pt x="315" y="342"/>
                  <a:pt x="315" y="343"/>
                  <a:pt x="315" y="343"/>
                </a:cubicBezTo>
                <a:cubicBezTo>
                  <a:pt x="315" y="347"/>
                  <a:pt x="315" y="351"/>
                  <a:pt x="314" y="354"/>
                </a:cubicBezTo>
                <a:cubicBezTo>
                  <a:pt x="314" y="354"/>
                  <a:pt x="314" y="354"/>
                  <a:pt x="314" y="354"/>
                </a:cubicBezTo>
                <a:cubicBezTo>
                  <a:pt x="317" y="329"/>
                  <a:pt x="336" y="326"/>
                  <a:pt x="357" y="327"/>
                </a:cubicBezTo>
                <a:cubicBezTo>
                  <a:pt x="368" y="328"/>
                  <a:pt x="378" y="330"/>
                  <a:pt x="389" y="328"/>
                </a:cubicBezTo>
                <a:cubicBezTo>
                  <a:pt x="401" y="325"/>
                  <a:pt x="411" y="319"/>
                  <a:pt x="421" y="314"/>
                </a:cubicBezTo>
                <a:cubicBezTo>
                  <a:pt x="436" y="307"/>
                  <a:pt x="451" y="301"/>
                  <a:pt x="463" y="290"/>
                </a:cubicBezTo>
                <a:cubicBezTo>
                  <a:pt x="476" y="279"/>
                  <a:pt x="487" y="264"/>
                  <a:pt x="497" y="250"/>
                </a:cubicBezTo>
                <a:cubicBezTo>
                  <a:pt x="499" y="247"/>
                  <a:pt x="501" y="244"/>
                  <a:pt x="502" y="241"/>
                </a:cubicBezTo>
                <a:cubicBezTo>
                  <a:pt x="505" y="238"/>
                  <a:pt x="512" y="233"/>
                  <a:pt x="527" y="228"/>
                </a:cubicBezTo>
                <a:cubicBezTo>
                  <a:pt x="545" y="222"/>
                  <a:pt x="579" y="224"/>
                  <a:pt x="599" y="222"/>
                </a:cubicBezTo>
                <a:cubicBezTo>
                  <a:pt x="611" y="220"/>
                  <a:pt x="616" y="219"/>
                  <a:pt x="623" y="217"/>
                </a:cubicBezTo>
                <a:cubicBezTo>
                  <a:pt x="630" y="216"/>
                  <a:pt x="637" y="215"/>
                  <a:pt x="639" y="214"/>
                </a:cubicBezTo>
                <a:cubicBezTo>
                  <a:pt x="644" y="210"/>
                  <a:pt x="629" y="213"/>
                  <a:pt x="625" y="214"/>
                </a:cubicBezTo>
                <a:cubicBezTo>
                  <a:pt x="625" y="214"/>
                  <a:pt x="601" y="219"/>
                  <a:pt x="566" y="218"/>
                </a:cubicBezTo>
                <a:cubicBezTo>
                  <a:pt x="538" y="217"/>
                  <a:pt x="522" y="220"/>
                  <a:pt x="516" y="221"/>
                </a:cubicBezTo>
                <a:cubicBezTo>
                  <a:pt x="525" y="205"/>
                  <a:pt x="535" y="190"/>
                  <a:pt x="547" y="176"/>
                </a:cubicBezTo>
                <a:cubicBezTo>
                  <a:pt x="575" y="139"/>
                  <a:pt x="615" y="106"/>
                  <a:pt x="615" y="101"/>
                </a:cubicBezTo>
                <a:cubicBezTo>
                  <a:pt x="614" y="97"/>
                  <a:pt x="597" y="115"/>
                  <a:pt x="588" y="123"/>
                </a:cubicBezTo>
                <a:cubicBezTo>
                  <a:pt x="550" y="160"/>
                  <a:pt x="515" y="197"/>
                  <a:pt x="484" y="241"/>
                </a:cubicBezTo>
                <a:cubicBezTo>
                  <a:pt x="479" y="249"/>
                  <a:pt x="473" y="258"/>
                  <a:pt x="466" y="265"/>
                </a:cubicBezTo>
                <a:cubicBezTo>
                  <a:pt x="467" y="262"/>
                  <a:pt x="468" y="259"/>
                  <a:pt x="468" y="256"/>
                </a:cubicBezTo>
                <a:cubicBezTo>
                  <a:pt x="472" y="226"/>
                  <a:pt x="469" y="166"/>
                  <a:pt x="477" y="138"/>
                </a:cubicBezTo>
                <a:cubicBezTo>
                  <a:pt x="486" y="105"/>
                  <a:pt x="495" y="88"/>
                  <a:pt x="494" y="86"/>
                </a:cubicBezTo>
                <a:cubicBezTo>
                  <a:pt x="490" y="86"/>
                  <a:pt x="467" y="147"/>
                  <a:pt x="467" y="173"/>
                </a:cubicBezTo>
                <a:cubicBezTo>
                  <a:pt x="467" y="197"/>
                  <a:pt x="467" y="228"/>
                  <a:pt x="459" y="252"/>
                </a:cubicBezTo>
                <a:cubicBezTo>
                  <a:pt x="451" y="271"/>
                  <a:pt x="433" y="288"/>
                  <a:pt x="417" y="299"/>
                </a:cubicBezTo>
                <a:cubicBezTo>
                  <a:pt x="417" y="299"/>
                  <a:pt x="427" y="296"/>
                  <a:pt x="417" y="299"/>
                </a:cubicBezTo>
                <a:cubicBezTo>
                  <a:pt x="406" y="303"/>
                  <a:pt x="376" y="315"/>
                  <a:pt x="357" y="308"/>
                </a:cubicBezTo>
                <a:cubicBezTo>
                  <a:pt x="345" y="302"/>
                  <a:pt x="326" y="279"/>
                  <a:pt x="325" y="271"/>
                </a:cubicBezTo>
                <a:cubicBezTo>
                  <a:pt x="325" y="262"/>
                  <a:pt x="327" y="248"/>
                  <a:pt x="330" y="244"/>
                </a:cubicBezTo>
                <a:cubicBezTo>
                  <a:pt x="333" y="240"/>
                  <a:pt x="361" y="204"/>
                  <a:pt x="389" y="181"/>
                </a:cubicBezTo>
                <a:cubicBezTo>
                  <a:pt x="425" y="153"/>
                  <a:pt x="436" y="147"/>
                  <a:pt x="436" y="147"/>
                </a:cubicBezTo>
                <a:cubicBezTo>
                  <a:pt x="441" y="143"/>
                  <a:pt x="457" y="136"/>
                  <a:pt x="451" y="137"/>
                </a:cubicBezTo>
                <a:cubicBezTo>
                  <a:pt x="448" y="137"/>
                  <a:pt x="437" y="142"/>
                  <a:pt x="430" y="146"/>
                </a:cubicBezTo>
                <a:cubicBezTo>
                  <a:pt x="423" y="151"/>
                  <a:pt x="409" y="162"/>
                  <a:pt x="396" y="171"/>
                </a:cubicBezTo>
                <a:cubicBezTo>
                  <a:pt x="377" y="186"/>
                  <a:pt x="360" y="201"/>
                  <a:pt x="342" y="217"/>
                </a:cubicBezTo>
                <a:cubicBezTo>
                  <a:pt x="339" y="220"/>
                  <a:pt x="336" y="222"/>
                  <a:pt x="333" y="224"/>
                </a:cubicBezTo>
                <a:cubicBezTo>
                  <a:pt x="337" y="203"/>
                  <a:pt x="341" y="168"/>
                  <a:pt x="346" y="133"/>
                </a:cubicBezTo>
                <a:cubicBezTo>
                  <a:pt x="348" y="126"/>
                  <a:pt x="350" y="120"/>
                  <a:pt x="352" y="116"/>
                </a:cubicBezTo>
                <a:cubicBezTo>
                  <a:pt x="365" y="93"/>
                  <a:pt x="375" y="89"/>
                  <a:pt x="385" y="75"/>
                </a:cubicBezTo>
                <a:cubicBezTo>
                  <a:pt x="391" y="67"/>
                  <a:pt x="401" y="58"/>
                  <a:pt x="404" y="52"/>
                </a:cubicBezTo>
                <a:cubicBezTo>
                  <a:pt x="407" y="47"/>
                  <a:pt x="410" y="42"/>
                  <a:pt x="410" y="39"/>
                </a:cubicBezTo>
                <a:cubicBezTo>
                  <a:pt x="409" y="33"/>
                  <a:pt x="403" y="44"/>
                  <a:pt x="401" y="47"/>
                </a:cubicBezTo>
                <a:cubicBezTo>
                  <a:pt x="401" y="47"/>
                  <a:pt x="396" y="55"/>
                  <a:pt x="376" y="77"/>
                </a:cubicBezTo>
                <a:cubicBezTo>
                  <a:pt x="358" y="96"/>
                  <a:pt x="354" y="99"/>
                  <a:pt x="349" y="107"/>
                </a:cubicBezTo>
                <a:cubicBezTo>
                  <a:pt x="356" y="53"/>
                  <a:pt x="362" y="4"/>
                  <a:pt x="362" y="4"/>
                </a:cubicBezTo>
                <a:cubicBezTo>
                  <a:pt x="362" y="4"/>
                  <a:pt x="360" y="0"/>
                  <a:pt x="359" y="5"/>
                </a:cubicBezTo>
                <a:cubicBezTo>
                  <a:pt x="354" y="30"/>
                  <a:pt x="340" y="111"/>
                  <a:pt x="329" y="176"/>
                </a:cubicBezTo>
                <a:cubicBezTo>
                  <a:pt x="329" y="174"/>
                  <a:pt x="328" y="172"/>
                  <a:pt x="328" y="171"/>
                </a:cubicBezTo>
                <a:cubicBezTo>
                  <a:pt x="324" y="145"/>
                  <a:pt x="322" y="139"/>
                  <a:pt x="319" y="118"/>
                </a:cubicBezTo>
                <a:cubicBezTo>
                  <a:pt x="316" y="93"/>
                  <a:pt x="296" y="43"/>
                  <a:pt x="293" y="43"/>
                </a:cubicBezTo>
                <a:cubicBezTo>
                  <a:pt x="292" y="45"/>
                  <a:pt x="304" y="69"/>
                  <a:pt x="311" y="101"/>
                </a:cubicBezTo>
                <a:cubicBezTo>
                  <a:pt x="320" y="143"/>
                  <a:pt x="326" y="185"/>
                  <a:pt x="326" y="193"/>
                </a:cubicBezTo>
                <a:cubicBezTo>
                  <a:pt x="326" y="202"/>
                  <a:pt x="324" y="204"/>
                  <a:pt x="323" y="209"/>
                </a:cubicBezTo>
                <a:cubicBezTo>
                  <a:pt x="323" y="209"/>
                  <a:pt x="323" y="209"/>
                  <a:pt x="323" y="209"/>
                </a:cubicBezTo>
                <a:cubicBezTo>
                  <a:pt x="318" y="218"/>
                  <a:pt x="306" y="221"/>
                  <a:pt x="293" y="217"/>
                </a:cubicBezTo>
                <a:cubicBezTo>
                  <a:pt x="279" y="213"/>
                  <a:pt x="236" y="205"/>
                  <a:pt x="252" y="208"/>
                </a:cubicBezTo>
                <a:cubicBezTo>
                  <a:pt x="269" y="211"/>
                  <a:pt x="252" y="208"/>
                  <a:pt x="252" y="208"/>
                </a:cubicBezTo>
                <a:cubicBezTo>
                  <a:pt x="252" y="208"/>
                  <a:pt x="243" y="207"/>
                  <a:pt x="227" y="192"/>
                </a:cubicBezTo>
                <a:cubicBezTo>
                  <a:pt x="212" y="179"/>
                  <a:pt x="198" y="148"/>
                  <a:pt x="187" y="132"/>
                </a:cubicBezTo>
                <a:cubicBezTo>
                  <a:pt x="179" y="122"/>
                  <a:pt x="176" y="119"/>
                  <a:pt x="171" y="113"/>
                </a:cubicBezTo>
                <a:cubicBezTo>
                  <a:pt x="167" y="108"/>
                  <a:pt x="162" y="102"/>
                  <a:pt x="160" y="101"/>
                </a:cubicBezTo>
                <a:cubicBezTo>
                  <a:pt x="155" y="98"/>
                  <a:pt x="165" y="109"/>
                  <a:pt x="167" y="113"/>
                </a:cubicBezTo>
                <a:cubicBezTo>
                  <a:pt x="167" y="113"/>
                  <a:pt x="183" y="132"/>
                  <a:pt x="199" y="163"/>
                </a:cubicBezTo>
                <a:cubicBezTo>
                  <a:pt x="210" y="184"/>
                  <a:pt x="219" y="197"/>
                  <a:pt x="224" y="203"/>
                </a:cubicBezTo>
                <a:cubicBezTo>
                  <a:pt x="205" y="198"/>
                  <a:pt x="170" y="186"/>
                  <a:pt x="153" y="170"/>
                </a:cubicBezTo>
                <a:cubicBezTo>
                  <a:pt x="145" y="162"/>
                  <a:pt x="142" y="154"/>
                  <a:pt x="131" y="140"/>
                </a:cubicBezTo>
                <a:cubicBezTo>
                  <a:pt x="114" y="118"/>
                  <a:pt x="100" y="104"/>
                  <a:pt x="92" y="96"/>
                </a:cubicBezTo>
                <a:cubicBezTo>
                  <a:pt x="90" y="94"/>
                  <a:pt x="90" y="96"/>
                  <a:pt x="90" y="96"/>
                </a:cubicBezTo>
                <a:cubicBezTo>
                  <a:pt x="90" y="96"/>
                  <a:pt x="109" y="119"/>
                  <a:pt x="117" y="134"/>
                </a:cubicBezTo>
                <a:cubicBezTo>
                  <a:pt x="131" y="158"/>
                  <a:pt x="144" y="181"/>
                  <a:pt x="167" y="195"/>
                </a:cubicBezTo>
                <a:cubicBezTo>
                  <a:pt x="162" y="194"/>
                  <a:pt x="155" y="194"/>
                  <a:pt x="144" y="194"/>
                </a:cubicBezTo>
                <a:cubicBezTo>
                  <a:pt x="117" y="195"/>
                  <a:pt x="101" y="192"/>
                  <a:pt x="101" y="192"/>
                </a:cubicBezTo>
                <a:cubicBezTo>
                  <a:pt x="97" y="192"/>
                  <a:pt x="84" y="191"/>
                  <a:pt x="88" y="193"/>
                </a:cubicBezTo>
                <a:cubicBezTo>
                  <a:pt x="90" y="194"/>
                  <a:pt x="96" y="193"/>
                  <a:pt x="100" y="194"/>
                </a:cubicBezTo>
                <a:cubicBezTo>
                  <a:pt x="106" y="195"/>
                  <a:pt x="112" y="196"/>
                  <a:pt x="122" y="197"/>
                </a:cubicBezTo>
                <a:cubicBezTo>
                  <a:pt x="137" y="199"/>
                  <a:pt x="159" y="196"/>
                  <a:pt x="174" y="201"/>
                </a:cubicBezTo>
                <a:cubicBezTo>
                  <a:pt x="178" y="202"/>
                  <a:pt x="182" y="203"/>
                  <a:pt x="186" y="204"/>
                </a:cubicBezTo>
                <a:cubicBezTo>
                  <a:pt x="195" y="208"/>
                  <a:pt x="204" y="211"/>
                  <a:pt x="213" y="214"/>
                </a:cubicBezTo>
                <a:cubicBezTo>
                  <a:pt x="228" y="218"/>
                  <a:pt x="242" y="225"/>
                  <a:pt x="258" y="227"/>
                </a:cubicBezTo>
                <a:cubicBezTo>
                  <a:pt x="299" y="233"/>
                  <a:pt x="309" y="270"/>
                  <a:pt x="309" y="283"/>
                </a:cubicBezTo>
                <a:cubicBezTo>
                  <a:pt x="309" y="296"/>
                  <a:pt x="307" y="313"/>
                  <a:pt x="304" y="318"/>
                </a:cubicBezTo>
                <a:cubicBezTo>
                  <a:pt x="300" y="323"/>
                  <a:pt x="291" y="321"/>
                  <a:pt x="284" y="319"/>
                </a:cubicBezTo>
                <a:cubicBezTo>
                  <a:pt x="269" y="314"/>
                  <a:pt x="259" y="312"/>
                  <a:pt x="239" y="308"/>
                </a:cubicBezTo>
                <a:cubicBezTo>
                  <a:pt x="234" y="307"/>
                  <a:pt x="194" y="296"/>
                  <a:pt x="177" y="281"/>
                </a:cubicBezTo>
                <a:cubicBezTo>
                  <a:pt x="171" y="276"/>
                  <a:pt x="169" y="271"/>
                  <a:pt x="160" y="262"/>
                </a:cubicBezTo>
                <a:cubicBezTo>
                  <a:pt x="147" y="247"/>
                  <a:pt x="137" y="238"/>
                  <a:pt x="130" y="233"/>
                </a:cubicBezTo>
                <a:cubicBezTo>
                  <a:pt x="129" y="232"/>
                  <a:pt x="129" y="233"/>
                  <a:pt x="129" y="233"/>
                </a:cubicBezTo>
                <a:cubicBezTo>
                  <a:pt x="129" y="233"/>
                  <a:pt x="143" y="248"/>
                  <a:pt x="150" y="257"/>
                </a:cubicBezTo>
                <a:cubicBezTo>
                  <a:pt x="161" y="273"/>
                  <a:pt x="171" y="289"/>
                  <a:pt x="190" y="299"/>
                </a:cubicBezTo>
                <a:cubicBezTo>
                  <a:pt x="201" y="304"/>
                  <a:pt x="211" y="308"/>
                  <a:pt x="222" y="312"/>
                </a:cubicBezTo>
                <a:cubicBezTo>
                  <a:pt x="234" y="315"/>
                  <a:pt x="245" y="320"/>
                  <a:pt x="257" y="322"/>
                </a:cubicBezTo>
                <a:cubicBezTo>
                  <a:pt x="281" y="327"/>
                  <a:pt x="300" y="342"/>
                  <a:pt x="299" y="350"/>
                </a:cubicBezTo>
                <a:cubicBezTo>
                  <a:pt x="299" y="358"/>
                  <a:pt x="298" y="368"/>
                  <a:pt x="297" y="378"/>
                </a:cubicBezTo>
                <a:cubicBezTo>
                  <a:pt x="295" y="389"/>
                  <a:pt x="293" y="393"/>
                  <a:pt x="288" y="403"/>
                </a:cubicBezTo>
                <a:cubicBezTo>
                  <a:pt x="282" y="417"/>
                  <a:pt x="273" y="403"/>
                  <a:pt x="257" y="398"/>
                </a:cubicBezTo>
                <a:cubicBezTo>
                  <a:pt x="234" y="391"/>
                  <a:pt x="217" y="379"/>
                  <a:pt x="183" y="377"/>
                </a:cubicBezTo>
                <a:cubicBezTo>
                  <a:pt x="176" y="376"/>
                  <a:pt x="178" y="377"/>
                  <a:pt x="171" y="375"/>
                </a:cubicBezTo>
                <a:cubicBezTo>
                  <a:pt x="164" y="373"/>
                  <a:pt x="147" y="361"/>
                  <a:pt x="145" y="354"/>
                </a:cubicBezTo>
                <a:cubicBezTo>
                  <a:pt x="142" y="347"/>
                  <a:pt x="142" y="347"/>
                  <a:pt x="140" y="341"/>
                </a:cubicBezTo>
                <a:cubicBezTo>
                  <a:pt x="138" y="331"/>
                  <a:pt x="140" y="316"/>
                  <a:pt x="140" y="305"/>
                </a:cubicBezTo>
                <a:cubicBezTo>
                  <a:pt x="140" y="298"/>
                  <a:pt x="140" y="292"/>
                  <a:pt x="139" y="288"/>
                </a:cubicBezTo>
                <a:cubicBezTo>
                  <a:pt x="139" y="285"/>
                  <a:pt x="139" y="282"/>
                  <a:pt x="138" y="281"/>
                </a:cubicBezTo>
                <a:cubicBezTo>
                  <a:pt x="137" y="278"/>
                  <a:pt x="137" y="288"/>
                  <a:pt x="137" y="290"/>
                </a:cubicBezTo>
                <a:cubicBezTo>
                  <a:pt x="137" y="290"/>
                  <a:pt x="138" y="302"/>
                  <a:pt x="137" y="320"/>
                </a:cubicBezTo>
                <a:cubicBezTo>
                  <a:pt x="136" y="339"/>
                  <a:pt x="137" y="342"/>
                  <a:pt x="137" y="342"/>
                </a:cubicBezTo>
                <a:cubicBezTo>
                  <a:pt x="137" y="342"/>
                  <a:pt x="137" y="343"/>
                  <a:pt x="137" y="345"/>
                </a:cubicBezTo>
                <a:cubicBezTo>
                  <a:pt x="130" y="332"/>
                  <a:pt x="124" y="318"/>
                  <a:pt x="115" y="307"/>
                </a:cubicBezTo>
                <a:cubicBezTo>
                  <a:pt x="108" y="297"/>
                  <a:pt x="100" y="285"/>
                  <a:pt x="95" y="279"/>
                </a:cubicBezTo>
                <a:cubicBezTo>
                  <a:pt x="91" y="275"/>
                  <a:pt x="84" y="268"/>
                  <a:pt x="82" y="267"/>
                </a:cubicBezTo>
                <a:cubicBezTo>
                  <a:pt x="77" y="264"/>
                  <a:pt x="87" y="274"/>
                  <a:pt x="90" y="278"/>
                </a:cubicBezTo>
                <a:cubicBezTo>
                  <a:pt x="90" y="278"/>
                  <a:pt x="97" y="287"/>
                  <a:pt x="117" y="316"/>
                </a:cubicBezTo>
                <a:cubicBezTo>
                  <a:pt x="136" y="345"/>
                  <a:pt x="144" y="370"/>
                  <a:pt x="144" y="370"/>
                </a:cubicBezTo>
                <a:cubicBezTo>
                  <a:pt x="119" y="364"/>
                  <a:pt x="97" y="353"/>
                  <a:pt x="88" y="328"/>
                </a:cubicBezTo>
                <a:cubicBezTo>
                  <a:pt x="83" y="312"/>
                  <a:pt x="76" y="305"/>
                  <a:pt x="65" y="283"/>
                </a:cubicBezTo>
                <a:cubicBezTo>
                  <a:pt x="48" y="251"/>
                  <a:pt x="34" y="229"/>
                  <a:pt x="24" y="217"/>
                </a:cubicBezTo>
                <a:cubicBezTo>
                  <a:pt x="22" y="214"/>
                  <a:pt x="23" y="219"/>
                  <a:pt x="23" y="219"/>
                </a:cubicBezTo>
                <a:cubicBezTo>
                  <a:pt x="23" y="219"/>
                  <a:pt x="40" y="262"/>
                  <a:pt x="49" y="275"/>
                </a:cubicBezTo>
                <a:cubicBezTo>
                  <a:pt x="65" y="297"/>
                  <a:pt x="71" y="327"/>
                  <a:pt x="86" y="349"/>
                </a:cubicBezTo>
                <a:cubicBezTo>
                  <a:pt x="83" y="350"/>
                  <a:pt x="74" y="352"/>
                  <a:pt x="62" y="347"/>
                </a:cubicBezTo>
                <a:cubicBezTo>
                  <a:pt x="45" y="341"/>
                  <a:pt x="42" y="336"/>
                  <a:pt x="32" y="331"/>
                </a:cubicBezTo>
                <a:cubicBezTo>
                  <a:pt x="25" y="328"/>
                  <a:pt x="18" y="323"/>
                  <a:pt x="14" y="321"/>
                </a:cubicBezTo>
                <a:cubicBezTo>
                  <a:pt x="10" y="320"/>
                  <a:pt x="6" y="318"/>
                  <a:pt x="4" y="318"/>
                </a:cubicBezTo>
                <a:cubicBezTo>
                  <a:pt x="0" y="318"/>
                  <a:pt x="8" y="321"/>
                  <a:pt x="10" y="323"/>
                </a:cubicBezTo>
                <a:cubicBezTo>
                  <a:pt x="10" y="323"/>
                  <a:pt x="16" y="325"/>
                  <a:pt x="33" y="335"/>
                </a:cubicBezTo>
                <a:cubicBezTo>
                  <a:pt x="50" y="345"/>
                  <a:pt x="50" y="347"/>
                  <a:pt x="59" y="350"/>
                </a:cubicBezTo>
                <a:cubicBezTo>
                  <a:pt x="66" y="353"/>
                  <a:pt x="84" y="355"/>
                  <a:pt x="92" y="357"/>
                </a:cubicBezTo>
                <a:cubicBezTo>
                  <a:pt x="95" y="361"/>
                  <a:pt x="99" y="365"/>
                  <a:pt x="104" y="368"/>
                </a:cubicBezTo>
                <a:cubicBezTo>
                  <a:pt x="133" y="387"/>
                  <a:pt x="179" y="394"/>
                  <a:pt x="213" y="400"/>
                </a:cubicBezTo>
                <a:cubicBezTo>
                  <a:pt x="228" y="403"/>
                  <a:pt x="246" y="415"/>
                  <a:pt x="262" y="422"/>
                </a:cubicBezTo>
                <a:cubicBezTo>
                  <a:pt x="289" y="433"/>
                  <a:pt x="295" y="460"/>
                  <a:pt x="296" y="469"/>
                </a:cubicBezTo>
                <a:cubicBezTo>
                  <a:pt x="296" y="525"/>
                  <a:pt x="297" y="580"/>
                  <a:pt x="292" y="637"/>
                </a:cubicBezTo>
                <a:cubicBezTo>
                  <a:pt x="289" y="676"/>
                  <a:pt x="282" y="712"/>
                  <a:pt x="254" y="742"/>
                </a:cubicBezTo>
                <a:cubicBezTo>
                  <a:pt x="247" y="748"/>
                  <a:pt x="220" y="765"/>
                  <a:pt x="234" y="770"/>
                </a:cubicBezTo>
                <a:cubicBezTo>
                  <a:pt x="240" y="772"/>
                  <a:pt x="261" y="781"/>
                  <a:pt x="313" y="781"/>
                </a:cubicBezTo>
                <a:cubicBezTo>
                  <a:pt x="370" y="781"/>
                  <a:pt x="377" y="769"/>
                  <a:pt x="389" y="766"/>
                </a:cubicBezTo>
                <a:cubicBezTo>
                  <a:pt x="409" y="760"/>
                  <a:pt x="384" y="742"/>
                  <a:pt x="377" y="736"/>
                </a:cubicBezTo>
                <a:cubicBezTo>
                  <a:pt x="364" y="725"/>
                  <a:pt x="348" y="715"/>
                  <a:pt x="341" y="698"/>
                </a:cubicBezTo>
                <a:cubicBezTo>
                  <a:pt x="333" y="679"/>
                  <a:pt x="334" y="656"/>
                  <a:pt x="332" y="637"/>
                </a:cubicBezTo>
                <a:cubicBezTo>
                  <a:pt x="328" y="587"/>
                  <a:pt x="316" y="516"/>
                  <a:pt x="318" y="506"/>
                </a:cubicBezTo>
                <a:cubicBezTo>
                  <a:pt x="321" y="496"/>
                  <a:pt x="333" y="484"/>
                  <a:pt x="356" y="478"/>
                </a:cubicBezTo>
                <a:cubicBezTo>
                  <a:pt x="389" y="468"/>
                  <a:pt x="412" y="438"/>
                  <a:pt x="442" y="423"/>
                </a:cubicBezTo>
                <a:cubicBezTo>
                  <a:pt x="496" y="394"/>
                  <a:pt x="522" y="424"/>
                  <a:pt x="559" y="382"/>
                </a:cubicBezTo>
                <a:cubicBezTo>
                  <a:pt x="579" y="359"/>
                  <a:pt x="601" y="332"/>
                  <a:pt x="617" y="307"/>
                </a:cubicBezTo>
                <a:cubicBezTo>
                  <a:pt x="629" y="287"/>
                  <a:pt x="647" y="242"/>
                  <a:pt x="655" y="222"/>
                </a:cubicBezTo>
                <a:cubicBezTo>
                  <a:pt x="657" y="217"/>
                  <a:pt x="654" y="219"/>
                  <a:pt x="654" y="219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3313581" y="656186"/>
            <a:ext cx="2447961" cy="1703150"/>
          </a:xfrm>
          <a:custGeom>
            <a:avLst/>
            <a:gdLst/>
            <a:ahLst/>
            <a:cxnLst>
              <a:cxn ang="0">
                <a:pos x="165" y="42"/>
              </a:cxn>
              <a:cxn ang="0">
                <a:pos x="166" y="36"/>
              </a:cxn>
              <a:cxn ang="0">
                <a:pos x="145" y="15"/>
              </a:cxn>
              <a:cxn ang="0">
                <a:pos x="135" y="17"/>
              </a:cxn>
              <a:cxn ang="0">
                <a:pos x="105" y="0"/>
              </a:cxn>
              <a:cxn ang="0">
                <a:pos x="82" y="8"/>
              </a:cxn>
              <a:cxn ang="0">
                <a:pos x="65" y="0"/>
              </a:cxn>
              <a:cxn ang="0">
                <a:pos x="43" y="22"/>
              </a:cxn>
              <a:cxn ang="0">
                <a:pos x="45" y="31"/>
              </a:cxn>
              <a:cxn ang="0">
                <a:pos x="39" y="37"/>
              </a:cxn>
              <a:cxn ang="0">
                <a:pos x="21" y="27"/>
              </a:cxn>
              <a:cxn ang="0">
                <a:pos x="0" y="48"/>
              </a:cxn>
              <a:cxn ang="0">
                <a:pos x="11" y="67"/>
              </a:cxn>
              <a:cxn ang="0">
                <a:pos x="10" y="75"/>
              </a:cxn>
              <a:cxn ang="0">
                <a:pos x="29" y="94"/>
              </a:cxn>
              <a:cxn ang="0">
                <a:pos x="38" y="91"/>
              </a:cxn>
              <a:cxn ang="0">
                <a:pos x="52" y="98"/>
              </a:cxn>
              <a:cxn ang="0">
                <a:pos x="59" y="97"/>
              </a:cxn>
              <a:cxn ang="0">
                <a:pos x="59" y="102"/>
              </a:cxn>
              <a:cxn ang="0">
                <a:pos x="94" y="137"/>
              </a:cxn>
              <a:cxn ang="0">
                <a:pos x="129" y="102"/>
              </a:cxn>
              <a:cxn ang="0">
                <a:pos x="128" y="97"/>
              </a:cxn>
              <a:cxn ang="0">
                <a:pos x="146" y="101"/>
              </a:cxn>
              <a:cxn ang="0">
                <a:pos x="179" y="69"/>
              </a:cxn>
              <a:cxn ang="0">
                <a:pos x="165" y="42"/>
              </a:cxn>
            </a:cxnLst>
            <a:rect l="0" t="0" r="r" b="b"/>
            <a:pathLst>
              <a:path w="179" h="137">
                <a:moveTo>
                  <a:pt x="165" y="42"/>
                </a:moveTo>
                <a:cubicBezTo>
                  <a:pt x="166" y="40"/>
                  <a:pt x="166" y="38"/>
                  <a:pt x="166" y="36"/>
                </a:cubicBezTo>
                <a:cubicBezTo>
                  <a:pt x="166" y="24"/>
                  <a:pt x="157" y="15"/>
                  <a:pt x="145" y="15"/>
                </a:cubicBezTo>
                <a:cubicBezTo>
                  <a:pt x="142" y="15"/>
                  <a:pt x="138" y="16"/>
                  <a:pt x="135" y="17"/>
                </a:cubicBezTo>
                <a:cubicBezTo>
                  <a:pt x="129" y="7"/>
                  <a:pt x="118" y="0"/>
                  <a:pt x="105" y="0"/>
                </a:cubicBezTo>
                <a:cubicBezTo>
                  <a:pt x="96" y="0"/>
                  <a:pt x="88" y="3"/>
                  <a:pt x="82" y="8"/>
                </a:cubicBezTo>
                <a:cubicBezTo>
                  <a:pt x="78" y="3"/>
                  <a:pt x="72" y="0"/>
                  <a:pt x="65" y="0"/>
                </a:cubicBezTo>
                <a:cubicBezTo>
                  <a:pt x="52" y="0"/>
                  <a:pt x="43" y="9"/>
                  <a:pt x="43" y="22"/>
                </a:cubicBezTo>
                <a:cubicBezTo>
                  <a:pt x="43" y="25"/>
                  <a:pt x="43" y="28"/>
                  <a:pt x="45" y="31"/>
                </a:cubicBezTo>
                <a:cubicBezTo>
                  <a:pt x="43" y="33"/>
                  <a:pt x="41" y="35"/>
                  <a:pt x="39" y="37"/>
                </a:cubicBezTo>
                <a:cubicBezTo>
                  <a:pt x="36" y="31"/>
                  <a:pt x="29" y="27"/>
                  <a:pt x="21" y="27"/>
                </a:cubicBezTo>
                <a:cubicBezTo>
                  <a:pt x="10" y="27"/>
                  <a:pt x="0" y="37"/>
                  <a:pt x="0" y="48"/>
                </a:cubicBezTo>
                <a:cubicBezTo>
                  <a:pt x="0" y="56"/>
                  <a:pt x="5" y="63"/>
                  <a:pt x="11" y="67"/>
                </a:cubicBezTo>
                <a:cubicBezTo>
                  <a:pt x="10" y="69"/>
                  <a:pt x="10" y="72"/>
                  <a:pt x="10" y="75"/>
                </a:cubicBezTo>
                <a:cubicBezTo>
                  <a:pt x="10" y="85"/>
                  <a:pt x="18" y="94"/>
                  <a:pt x="29" y="94"/>
                </a:cubicBezTo>
                <a:cubicBezTo>
                  <a:pt x="32" y="94"/>
                  <a:pt x="35" y="93"/>
                  <a:pt x="38" y="91"/>
                </a:cubicBezTo>
                <a:cubicBezTo>
                  <a:pt x="41" y="96"/>
                  <a:pt x="46" y="98"/>
                  <a:pt x="52" y="98"/>
                </a:cubicBezTo>
                <a:cubicBezTo>
                  <a:pt x="55" y="98"/>
                  <a:pt x="57" y="98"/>
                  <a:pt x="59" y="97"/>
                </a:cubicBezTo>
                <a:cubicBezTo>
                  <a:pt x="59" y="98"/>
                  <a:pt x="59" y="100"/>
                  <a:pt x="59" y="102"/>
                </a:cubicBezTo>
                <a:cubicBezTo>
                  <a:pt x="59" y="122"/>
                  <a:pt x="74" y="137"/>
                  <a:pt x="94" y="137"/>
                </a:cubicBezTo>
                <a:cubicBezTo>
                  <a:pt x="113" y="137"/>
                  <a:pt x="129" y="122"/>
                  <a:pt x="129" y="102"/>
                </a:cubicBezTo>
                <a:cubicBezTo>
                  <a:pt x="129" y="100"/>
                  <a:pt x="129" y="98"/>
                  <a:pt x="128" y="97"/>
                </a:cubicBezTo>
                <a:cubicBezTo>
                  <a:pt x="133" y="100"/>
                  <a:pt x="139" y="101"/>
                  <a:pt x="146" y="101"/>
                </a:cubicBezTo>
                <a:cubicBezTo>
                  <a:pt x="164" y="101"/>
                  <a:pt x="179" y="87"/>
                  <a:pt x="179" y="69"/>
                </a:cubicBezTo>
                <a:cubicBezTo>
                  <a:pt x="179" y="58"/>
                  <a:pt x="173" y="48"/>
                  <a:pt x="165" y="42"/>
                </a:cubicBezTo>
                <a:close/>
              </a:path>
            </a:pathLst>
          </a:custGeom>
          <a:ln>
            <a:headEnd/>
            <a:tailEnd/>
          </a:ln>
          <a:effectLst>
            <a:outerShdw blurRad="40000" dist="23000" dir="5400000" rotWithShape="0">
              <a:schemeClr val="accent2">
                <a:lumMod val="50000"/>
                <a:alpha val="35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Photodex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381000" y="656186"/>
            <a:ext cx="2424552" cy="2097596"/>
          </a:xfrm>
          <a:custGeom>
            <a:avLst/>
            <a:gdLst/>
            <a:ahLst/>
            <a:cxnLst>
              <a:cxn ang="0">
                <a:pos x="165" y="42"/>
              </a:cxn>
              <a:cxn ang="0">
                <a:pos x="166" y="36"/>
              </a:cxn>
              <a:cxn ang="0">
                <a:pos x="145" y="15"/>
              </a:cxn>
              <a:cxn ang="0">
                <a:pos x="135" y="17"/>
              </a:cxn>
              <a:cxn ang="0">
                <a:pos x="105" y="0"/>
              </a:cxn>
              <a:cxn ang="0">
                <a:pos x="82" y="8"/>
              </a:cxn>
              <a:cxn ang="0">
                <a:pos x="65" y="0"/>
              </a:cxn>
              <a:cxn ang="0">
                <a:pos x="43" y="22"/>
              </a:cxn>
              <a:cxn ang="0">
                <a:pos x="45" y="31"/>
              </a:cxn>
              <a:cxn ang="0">
                <a:pos x="39" y="37"/>
              </a:cxn>
              <a:cxn ang="0">
                <a:pos x="21" y="27"/>
              </a:cxn>
              <a:cxn ang="0">
                <a:pos x="0" y="48"/>
              </a:cxn>
              <a:cxn ang="0">
                <a:pos x="11" y="67"/>
              </a:cxn>
              <a:cxn ang="0">
                <a:pos x="10" y="75"/>
              </a:cxn>
              <a:cxn ang="0">
                <a:pos x="29" y="94"/>
              </a:cxn>
              <a:cxn ang="0">
                <a:pos x="38" y="91"/>
              </a:cxn>
              <a:cxn ang="0">
                <a:pos x="52" y="98"/>
              </a:cxn>
              <a:cxn ang="0">
                <a:pos x="59" y="97"/>
              </a:cxn>
              <a:cxn ang="0">
                <a:pos x="59" y="102"/>
              </a:cxn>
              <a:cxn ang="0">
                <a:pos x="94" y="137"/>
              </a:cxn>
              <a:cxn ang="0">
                <a:pos x="129" y="102"/>
              </a:cxn>
              <a:cxn ang="0">
                <a:pos x="128" y="97"/>
              </a:cxn>
              <a:cxn ang="0">
                <a:pos x="146" y="101"/>
              </a:cxn>
              <a:cxn ang="0">
                <a:pos x="179" y="69"/>
              </a:cxn>
              <a:cxn ang="0">
                <a:pos x="165" y="42"/>
              </a:cxn>
            </a:cxnLst>
            <a:rect l="0" t="0" r="r" b="b"/>
            <a:pathLst>
              <a:path w="179" h="137">
                <a:moveTo>
                  <a:pt x="165" y="42"/>
                </a:moveTo>
                <a:cubicBezTo>
                  <a:pt x="166" y="40"/>
                  <a:pt x="166" y="38"/>
                  <a:pt x="166" y="36"/>
                </a:cubicBezTo>
                <a:cubicBezTo>
                  <a:pt x="166" y="24"/>
                  <a:pt x="157" y="15"/>
                  <a:pt x="145" y="15"/>
                </a:cubicBezTo>
                <a:cubicBezTo>
                  <a:pt x="142" y="15"/>
                  <a:pt x="138" y="16"/>
                  <a:pt x="135" y="17"/>
                </a:cubicBezTo>
                <a:cubicBezTo>
                  <a:pt x="129" y="7"/>
                  <a:pt x="118" y="0"/>
                  <a:pt x="105" y="0"/>
                </a:cubicBezTo>
                <a:cubicBezTo>
                  <a:pt x="96" y="0"/>
                  <a:pt x="88" y="3"/>
                  <a:pt x="82" y="8"/>
                </a:cubicBezTo>
                <a:cubicBezTo>
                  <a:pt x="78" y="3"/>
                  <a:pt x="72" y="0"/>
                  <a:pt x="65" y="0"/>
                </a:cubicBezTo>
                <a:cubicBezTo>
                  <a:pt x="52" y="0"/>
                  <a:pt x="43" y="9"/>
                  <a:pt x="43" y="22"/>
                </a:cubicBezTo>
                <a:cubicBezTo>
                  <a:pt x="43" y="25"/>
                  <a:pt x="43" y="28"/>
                  <a:pt x="45" y="31"/>
                </a:cubicBezTo>
                <a:cubicBezTo>
                  <a:pt x="43" y="33"/>
                  <a:pt x="41" y="35"/>
                  <a:pt x="39" y="37"/>
                </a:cubicBezTo>
                <a:cubicBezTo>
                  <a:pt x="36" y="31"/>
                  <a:pt x="29" y="27"/>
                  <a:pt x="21" y="27"/>
                </a:cubicBezTo>
                <a:cubicBezTo>
                  <a:pt x="10" y="27"/>
                  <a:pt x="0" y="37"/>
                  <a:pt x="0" y="48"/>
                </a:cubicBezTo>
                <a:cubicBezTo>
                  <a:pt x="0" y="56"/>
                  <a:pt x="5" y="63"/>
                  <a:pt x="11" y="67"/>
                </a:cubicBezTo>
                <a:cubicBezTo>
                  <a:pt x="10" y="69"/>
                  <a:pt x="10" y="72"/>
                  <a:pt x="10" y="75"/>
                </a:cubicBezTo>
                <a:cubicBezTo>
                  <a:pt x="10" y="85"/>
                  <a:pt x="18" y="94"/>
                  <a:pt x="29" y="94"/>
                </a:cubicBezTo>
                <a:cubicBezTo>
                  <a:pt x="32" y="94"/>
                  <a:pt x="35" y="93"/>
                  <a:pt x="38" y="91"/>
                </a:cubicBezTo>
                <a:cubicBezTo>
                  <a:pt x="41" y="96"/>
                  <a:pt x="46" y="98"/>
                  <a:pt x="52" y="98"/>
                </a:cubicBezTo>
                <a:cubicBezTo>
                  <a:pt x="55" y="98"/>
                  <a:pt x="57" y="98"/>
                  <a:pt x="59" y="97"/>
                </a:cubicBezTo>
                <a:cubicBezTo>
                  <a:pt x="59" y="98"/>
                  <a:pt x="59" y="100"/>
                  <a:pt x="59" y="102"/>
                </a:cubicBezTo>
                <a:cubicBezTo>
                  <a:pt x="59" y="122"/>
                  <a:pt x="74" y="137"/>
                  <a:pt x="94" y="137"/>
                </a:cubicBezTo>
                <a:cubicBezTo>
                  <a:pt x="113" y="137"/>
                  <a:pt x="129" y="122"/>
                  <a:pt x="129" y="102"/>
                </a:cubicBezTo>
                <a:cubicBezTo>
                  <a:pt x="129" y="100"/>
                  <a:pt x="129" y="98"/>
                  <a:pt x="128" y="97"/>
                </a:cubicBezTo>
                <a:cubicBezTo>
                  <a:pt x="133" y="100"/>
                  <a:pt x="139" y="101"/>
                  <a:pt x="146" y="101"/>
                </a:cubicBezTo>
                <a:cubicBezTo>
                  <a:pt x="164" y="101"/>
                  <a:pt x="179" y="87"/>
                  <a:pt x="179" y="69"/>
                </a:cubicBezTo>
                <a:cubicBezTo>
                  <a:pt x="179" y="58"/>
                  <a:pt x="173" y="48"/>
                  <a:pt x="165" y="42"/>
                </a:cubicBezTo>
                <a:close/>
              </a:path>
            </a:pathLst>
          </a:custGeom>
          <a:ln>
            <a:headEnd/>
            <a:tailEnd/>
          </a:ln>
          <a:effectLst>
            <a:outerShdw blurRad="40000" dist="23000" dir="5400000" rotWithShape="0">
              <a:schemeClr val="accent2">
                <a:lumMod val="50000"/>
                <a:alpha val="35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Secrets of the Egyptian Pyramids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Freeform 15">
            <a:hlinkClick r:id="rId2" action="ppaction://hlinksldjump"/>
          </p:cNvPr>
          <p:cNvSpPr>
            <a:spLocks/>
          </p:cNvSpPr>
          <p:nvPr/>
        </p:nvSpPr>
        <p:spPr bwMode="auto">
          <a:xfrm>
            <a:off x="2249418" y="146602"/>
            <a:ext cx="1704731" cy="1230795"/>
          </a:xfrm>
          <a:custGeom>
            <a:avLst/>
            <a:gdLst/>
            <a:ahLst/>
            <a:cxnLst>
              <a:cxn ang="0">
                <a:pos x="168" y="65"/>
              </a:cxn>
              <a:cxn ang="0">
                <a:pos x="170" y="58"/>
              </a:cxn>
              <a:cxn ang="0">
                <a:pos x="154" y="38"/>
              </a:cxn>
              <a:cxn ang="0">
                <a:pos x="142" y="40"/>
              </a:cxn>
              <a:cxn ang="0">
                <a:pos x="127" y="21"/>
              </a:cxn>
              <a:cxn ang="0">
                <a:pos x="116" y="24"/>
              </a:cxn>
              <a:cxn ang="0">
                <a:pos x="90" y="2"/>
              </a:cxn>
              <a:cxn ang="0">
                <a:pos x="58" y="18"/>
              </a:cxn>
              <a:cxn ang="0">
                <a:pos x="49" y="13"/>
              </a:cxn>
              <a:cxn ang="0">
                <a:pos x="35" y="24"/>
              </a:cxn>
              <a:cxn ang="0">
                <a:pos x="36" y="31"/>
              </a:cxn>
              <a:cxn ang="0">
                <a:pos x="11" y="56"/>
              </a:cxn>
              <a:cxn ang="0">
                <a:pos x="13" y="69"/>
              </a:cxn>
              <a:cxn ang="0">
                <a:pos x="1" y="85"/>
              </a:cxn>
              <a:cxn ang="0">
                <a:pos x="19" y="107"/>
              </a:cxn>
              <a:cxn ang="0">
                <a:pos x="27" y="106"/>
              </a:cxn>
              <a:cxn ang="0">
                <a:pos x="48" y="125"/>
              </a:cxn>
              <a:cxn ang="0">
                <a:pos x="74" y="110"/>
              </a:cxn>
              <a:cxn ang="0">
                <a:pos x="94" y="125"/>
              </a:cxn>
              <a:cxn ang="0">
                <a:pos x="119" y="105"/>
              </a:cxn>
              <a:cxn ang="0">
                <a:pos x="119" y="103"/>
              </a:cxn>
              <a:cxn ang="0">
                <a:pos x="122" y="103"/>
              </a:cxn>
              <a:cxn ang="0">
                <a:pos x="140" y="100"/>
              </a:cxn>
              <a:cxn ang="0">
                <a:pos x="151" y="103"/>
              </a:cxn>
              <a:cxn ang="0">
                <a:pos x="175" y="84"/>
              </a:cxn>
              <a:cxn ang="0">
                <a:pos x="168" y="65"/>
              </a:cxn>
            </a:cxnLst>
            <a:rect l="0" t="0" r="r" b="b"/>
            <a:pathLst>
              <a:path w="176" h="127">
                <a:moveTo>
                  <a:pt x="168" y="65"/>
                </a:moveTo>
                <a:cubicBezTo>
                  <a:pt x="169" y="63"/>
                  <a:pt x="170" y="61"/>
                  <a:pt x="170" y="58"/>
                </a:cubicBezTo>
                <a:cubicBezTo>
                  <a:pt x="171" y="48"/>
                  <a:pt x="164" y="39"/>
                  <a:pt x="154" y="38"/>
                </a:cubicBezTo>
                <a:cubicBezTo>
                  <a:pt x="150" y="37"/>
                  <a:pt x="146" y="38"/>
                  <a:pt x="142" y="40"/>
                </a:cubicBezTo>
                <a:cubicBezTo>
                  <a:pt x="143" y="31"/>
                  <a:pt x="136" y="23"/>
                  <a:pt x="127" y="21"/>
                </a:cubicBezTo>
                <a:cubicBezTo>
                  <a:pt x="123" y="21"/>
                  <a:pt x="120" y="22"/>
                  <a:pt x="116" y="24"/>
                </a:cubicBezTo>
                <a:cubicBezTo>
                  <a:pt x="113" y="12"/>
                  <a:pt x="103" y="3"/>
                  <a:pt x="90" y="2"/>
                </a:cubicBezTo>
                <a:cubicBezTo>
                  <a:pt x="77" y="0"/>
                  <a:pt x="64" y="7"/>
                  <a:pt x="58" y="18"/>
                </a:cubicBezTo>
                <a:cubicBezTo>
                  <a:pt x="56" y="15"/>
                  <a:pt x="53" y="13"/>
                  <a:pt x="49" y="13"/>
                </a:cubicBezTo>
                <a:cubicBezTo>
                  <a:pt x="42" y="12"/>
                  <a:pt x="36" y="17"/>
                  <a:pt x="35" y="24"/>
                </a:cubicBezTo>
                <a:cubicBezTo>
                  <a:pt x="35" y="27"/>
                  <a:pt x="35" y="29"/>
                  <a:pt x="36" y="31"/>
                </a:cubicBezTo>
                <a:cubicBezTo>
                  <a:pt x="23" y="33"/>
                  <a:pt x="13" y="43"/>
                  <a:pt x="11" y="56"/>
                </a:cubicBezTo>
                <a:cubicBezTo>
                  <a:pt x="11" y="61"/>
                  <a:pt x="11" y="65"/>
                  <a:pt x="13" y="69"/>
                </a:cubicBezTo>
                <a:cubicBezTo>
                  <a:pt x="6" y="72"/>
                  <a:pt x="2" y="77"/>
                  <a:pt x="1" y="85"/>
                </a:cubicBezTo>
                <a:cubicBezTo>
                  <a:pt x="0" y="96"/>
                  <a:pt x="8" y="105"/>
                  <a:pt x="19" y="107"/>
                </a:cubicBezTo>
                <a:cubicBezTo>
                  <a:pt x="21" y="107"/>
                  <a:pt x="24" y="107"/>
                  <a:pt x="27" y="106"/>
                </a:cubicBezTo>
                <a:cubicBezTo>
                  <a:pt x="29" y="116"/>
                  <a:pt x="37" y="124"/>
                  <a:pt x="48" y="125"/>
                </a:cubicBezTo>
                <a:cubicBezTo>
                  <a:pt x="60" y="127"/>
                  <a:pt x="70" y="120"/>
                  <a:pt x="74" y="110"/>
                </a:cubicBezTo>
                <a:cubicBezTo>
                  <a:pt x="77" y="118"/>
                  <a:pt x="84" y="124"/>
                  <a:pt x="94" y="125"/>
                </a:cubicBezTo>
                <a:cubicBezTo>
                  <a:pt x="106" y="127"/>
                  <a:pt x="117" y="118"/>
                  <a:pt x="119" y="105"/>
                </a:cubicBezTo>
                <a:cubicBezTo>
                  <a:pt x="119" y="104"/>
                  <a:pt x="119" y="104"/>
                  <a:pt x="119" y="103"/>
                </a:cubicBezTo>
                <a:cubicBezTo>
                  <a:pt x="120" y="103"/>
                  <a:pt x="121" y="103"/>
                  <a:pt x="122" y="103"/>
                </a:cubicBezTo>
                <a:cubicBezTo>
                  <a:pt x="129" y="104"/>
                  <a:pt x="135" y="103"/>
                  <a:pt x="140" y="100"/>
                </a:cubicBezTo>
                <a:cubicBezTo>
                  <a:pt x="143" y="102"/>
                  <a:pt x="147" y="103"/>
                  <a:pt x="151" y="103"/>
                </a:cubicBezTo>
                <a:cubicBezTo>
                  <a:pt x="163" y="105"/>
                  <a:pt x="174" y="96"/>
                  <a:pt x="175" y="84"/>
                </a:cubicBezTo>
                <a:cubicBezTo>
                  <a:pt x="176" y="77"/>
                  <a:pt x="173" y="70"/>
                  <a:pt x="168" y="65"/>
                </a:cubicBezTo>
                <a:close/>
              </a:path>
            </a:pathLst>
          </a:custGeom>
          <a:ln>
            <a:headEnd/>
            <a:tailEnd/>
          </a:ln>
          <a:effectLst>
            <a:outerShdw blurRad="40000" dist="23000" dir="5400000" rotWithShape="0">
              <a:schemeClr val="accent2">
                <a:lumMod val="50000"/>
                <a:alpha val="35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Nile River Shared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reeform 15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38853" y="2359336"/>
            <a:ext cx="1907686" cy="1377326"/>
          </a:xfrm>
          <a:custGeom>
            <a:avLst/>
            <a:gdLst/>
            <a:ahLst/>
            <a:cxnLst>
              <a:cxn ang="0">
                <a:pos x="168" y="65"/>
              </a:cxn>
              <a:cxn ang="0">
                <a:pos x="170" y="58"/>
              </a:cxn>
              <a:cxn ang="0">
                <a:pos x="154" y="38"/>
              </a:cxn>
              <a:cxn ang="0">
                <a:pos x="142" y="40"/>
              </a:cxn>
              <a:cxn ang="0">
                <a:pos x="127" y="21"/>
              </a:cxn>
              <a:cxn ang="0">
                <a:pos x="116" y="24"/>
              </a:cxn>
              <a:cxn ang="0">
                <a:pos x="90" y="2"/>
              </a:cxn>
              <a:cxn ang="0">
                <a:pos x="58" y="18"/>
              </a:cxn>
              <a:cxn ang="0">
                <a:pos x="49" y="13"/>
              </a:cxn>
              <a:cxn ang="0">
                <a:pos x="35" y="24"/>
              </a:cxn>
              <a:cxn ang="0">
                <a:pos x="36" y="31"/>
              </a:cxn>
              <a:cxn ang="0">
                <a:pos x="11" y="56"/>
              </a:cxn>
              <a:cxn ang="0">
                <a:pos x="13" y="69"/>
              </a:cxn>
              <a:cxn ang="0">
                <a:pos x="1" y="85"/>
              </a:cxn>
              <a:cxn ang="0">
                <a:pos x="19" y="107"/>
              </a:cxn>
              <a:cxn ang="0">
                <a:pos x="27" y="106"/>
              </a:cxn>
              <a:cxn ang="0">
                <a:pos x="48" y="125"/>
              </a:cxn>
              <a:cxn ang="0">
                <a:pos x="74" y="110"/>
              </a:cxn>
              <a:cxn ang="0">
                <a:pos x="94" y="125"/>
              </a:cxn>
              <a:cxn ang="0">
                <a:pos x="119" y="105"/>
              </a:cxn>
              <a:cxn ang="0">
                <a:pos x="119" y="103"/>
              </a:cxn>
              <a:cxn ang="0">
                <a:pos x="122" y="103"/>
              </a:cxn>
              <a:cxn ang="0">
                <a:pos x="140" y="100"/>
              </a:cxn>
              <a:cxn ang="0">
                <a:pos x="151" y="103"/>
              </a:cxn>
              <a:cxn ang="0">
                <a:pos x="175" y="84"/>
              </a:cxn>
              <a:cxn ang="0">
                <a:pos x="168" y="65"/>
              </a:cxn>
            </a:cxnLst>
            <a:rect l="0" t="0" r="r" b="b"/>
            <a:pathLst>
              <a:path w="176" h="127">
                <a:moveTo>
                  <a:pt x="168" y="65"/>
                </a:moveTo>
                <a:cubicBezTo>
                  <a:pt x="169" y="63"/>
                  <a:pt x="170" y="61"/>
                  <a:pt x="170" y="58"/>
                </a:cubicBezTo>
                <a:cubicBezTo>
                  <a:pt x="171" y="48"/>
                  <a:pt x="164" y="39"/>
                  <a:pt x="154" y="38"/>
                </a:cubicBezTo>
                <a:cubicBezTo>
                  <a:pt x="150" y="37"/>
                  <a:pt x="146" y="38"/>
                  <a:pt x="142" y="40"/>
                </a:cubicBezTo>
                <a:cubicBezTo>
                  <a:pt x="143" y="31"/>
                  <a:pt x="136" y="23"/>
                  <a:pt x="127" y="21"/>
                </a:cubicBezTo>
                <a:cubicBezTo>
                  <a:pt x="123" y="21"/>
                  <a:pt x="120" y="22"/>
                  <a:pt x="116" y="24"/>
                </a:cubicBezTo>
                <a:cubicBezTo>
                  <a:pt x="113" y="12"/>
                  <a:pt x="103" y="3"/>
                  <a:pt x="90" y="2"/>
                </a:cubicBezTo>
                <a:cubicBezTo>
                  <a:pt x="77" y="0"/>
                  <a:pt x="64" y="7"/>
                  <a:pt x="58" y="18"/>
                </a:cubicBezTo>
                <a:cubicBezTo>
                  <a:pt x="56" y="15"/>
                  <a:pt x="53" y="13"/>
                  <a:pt x="49" y="13"/>
                </a:cubicBezTo>
                <a:cubicBezTo>
                  <a:pt x="42" y="12"/>
                  <a:pt x="36" y="17"/>
                  <a:pt x="35" y="24"/>
                </a:cubicBezTo>
                <a:cubicBezTo>
                  <a:pt x="35" y="27"/>
                  <a:pt x="35" y="29"/>
                  <a:pt x="36" y="31"/>
                </a:cubicBezTo>
                <a:cubicBezTo>
                  <a:pt x="23" y="33"/>
                  <a:pt x="13" y="43"/>
                  <a:pt x="11" y="56"/>
                </a:cubicBezTo>
                <a:cubicBezTo>
                  <a:pt x="11" y="61"/>
                  <a:pt x="11" y="65"/>
                  <a:pt x="13" y="69"/>
                </a:cubicBezTo>
                <a:cubicBezTo>
                  <a:pt x="6" y="72"/>
                  <a:pt x="2" y="77"/>
                  <a:pt x="1" y="85"/>
                </a:cubicBezTo>
                <a:cubicBezTo>
                  <a:pt x="0" y="96"/>
                  <a:pt x="8" y="105"/>
                  <a:pt x="19" y="107"/>
                </a:cubicBezTo>
                <a:cubicBezTo>
                  <a:pt x="21" y="107"/>
                  <a:pt x="24" y="107"/>
                  <a:pt x="27" y="106"/>
                </a:cubicBezTo>
                <a:cubicBezTo>
                  <a:pt x="29" y="116"/>
                  <a:pt x="37" y="124"/>
                  <a:pt x="48" y="125"/>
                </a:cubicBezTo>
                <a:cubicBezTo>
                  <a:pt x="60" y="127"/>
                  <a:pt x="70" y="120"/>
                  <a:pt x="74" y="110"/>
                </a:cubicBezTo>
                <a:cubicBezTo>
                  <a:pt x="77" y="118"/>
                  <a:pt x="84" y="124"/>
                  <a:pt x="94" y="125"/>
                </a:cubicBezTo>
                <a:cubicBezTo>
                  <a:pt x="106" y="127"/>
                  <a:pt x="117" y="118"/>
                  <a:pt x="119" y="105"/>
                </a:cubicBezTo>
                <a:cubicBezTo>
                  <a:pt x="119" y="104"/>
                  <a:pt x="119" y="104"/>
                  <a:pt x="119" y="103"/>
                </a:cubicBezTo>
                <a:cubicBezTo>
                  <a:pt x="120" y="103"/>
                  <a:pt x="121" y="103"/>
                  <a:pt x="122" y="103"/>
                </a:cubicBezTo>
                <a:cubicBezTo>
                  <a:pt x="129" y="104"/>
                  <a:pt x="135" y="103"/>
                  <a:pt x="140" y="100"/>
                </a:cubicBezTo>
                <a:cubicBezTo>
                  <a:pt x="143" y="102"/>
                  <a:pt x="147" y="103"/>
                  <a:pt x="151" y="103"/>
                </a:cubicBezTo>
                <a:cubicBezTo>
                  <a:pt x="163" y="105"/>
                  <a:pt x="174" y="96"/>
                  <a:pt x="175" y="84"/>
                </a:cubicBezTo>
                <a:cubicBezTo>
                  <a:pt x="176" y="77"/>
                  <a:pt x="173" y="70"/>
                  <a:pt x="168" y="65"/>
                </a:cubicBezTo>
                <a:close/>
              </a:path>
            </a:pathLst>
          </a:custGeom>
          <a:ln>
            <a:headEnd/>
            <a:tailEnd/>
          </a:ln>
          <a:effectLst>
            <a:outerShdw blurRad="40000" dist="23000" dir="5400000" rotWithShape="0">
              <a:schemeClr val="accent2">
                <a:lumMod val="50000"/>
                <a:alpha val="35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Egyptian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110139" y="1905000"/>
            <a:ext cx="1109061" cy="848782"/>
          </a:xfrm>
          <a:custGeom>
            <a:avLst/>
            <a:gdLst/>
            <a:ahLst/>
            <a:cxnLst>
              <a:cxn ang="0">
                <a:pos x="165" y="42"/>
              </a:cxn>
              <a:cxn ang="0">
                <a:pos x="166" y="36"/>
              </a:cxn>
              <a:cxn ang="0">
                <a:pos x="145" y="15"/>
              </a:cxn>
              <a:cxn ang="0">
                <a:pos x="135" y="17"/>
              </a:cxn>
              <a:cxn ang="0">
                <a:pos x="105" y="0"/>
              </a:cxn>
              <a:cxn ang="0">
                <a:pos x="82" y="8"/>
              </a:cxn>
              <a:cxn ang="0">
                <a:pos x="65" y="0"/>
              </a:cxn>
              <a:cxn ang="0">
                <a:pos x="43" y="22"/>
              </a:cxn>
              <a:cxn ang="0">
                <a:pos x="45" y="31"/>
              </a:cxn>
              <a:cxn ang="0">
                <a:pos x="39" y="37"/>
              </a:cxn>
              <a:cxn ang="0">
                <a:pos x="21" y="27"/>
              </a:cxn>
              <a:cxn ang="0">
                <a:pos x="0" y="48"/>
              </a:cxn>
              <a:cxn ang="0">
                <a:pos x="11" y="67"/>
              </a:cxn>
              <a:cxn ang="0">
                <a:pos x="10" y="75"/>
              </a:cxn>
              <a:cxn ang="0">
                <a:pos x="29" y="94"/>
              </a:cxn>
              <a:cxn ang="0">
                <a:pos x="38" y="91"/>
              </a:cxn>
              <a:cxn ang="0">
                <a:pos x="52" y="98"/>
              </a:cxn>
              <a:cxn ang="0">
                <a:pos x="59" y="97"/>
              </a:cxn>
              <a:cxn ang="0">
                <a:pos x="59" y="102"/>
              </a:cxn>
              <a:cxn ang="0">
                <a:pos x="94" y="137"/>
              </a:cxn>
              <a:cxn ang="0">
                <a:pos x="129" y="102"/>
              </a:cxn>
              <a:cxn ang="0">
                <a:pos x="128" y="97"/>
              </a:cxn>
              <a:cxn ang="0">
                <a:pos x="146" y="101"/>
              </a:cxn>
              <a:cxn ang="0">
                <a:pos x="179" y="69"/>
              </a:cxn>
              <a:cxn ang="0">
                <a:pos x="165" y="42"/>
              </a:cxn>
            </a:cxnLst>
            <a:rect l="0" t="0" r="r" b="b"/>
            <a:pathLst>
              <a:path w="179" h="137">
                <a:moveTo>
                  <a:pt x="165" y="42"/>
                </a:moveTo>
                <a:cubicBezTo>
                  <a:pt x="166" y="40"/>
                  <a:pt x="166" y="38"/>
                  <a:pt x="166" y="36"/>
                </a:cubicBezTo>
                <a:cubicBezTo>
                  <a:pt x="166" y="24"/>
                  <a:pt x="157" y="15"/>
                  <a:pt x="145" y="15"/>
                </a:cubicBezTo>
                <a:cubicBezTo>
                  <a:pt x="142" y="15"/>
                  <a:pt x="138" y="16"/>
                  <a:pt x="135" y="17"/>
                </a:cubicBezTo>
                <a:cubicBezTo>
                  <a:pt x="129" y="7"/>
                  <a:pt x="118" y="0"/>
                  <a:pt x="105" y="0"/>
                </a:cubicBezTo>
                <a:cubicBezTo>
                  <a:pt x="96" y="0"/>
                  <a:pt x="88" y="3"/>
                  <a:pt x="82" y="8"/>
                </a:cubicBezTo>
                <a:cubicBezTo>
                  <a:pt x="78" y="3"/>
                  <a:pt x="72" y="0"/>
                  <a:pt x="65" y="0"/>
                </a:cubicBezTo>
                <a:cubicBezTo>
                  <a:pt x="52" y="0"/>
                  <a:pt x="43" y="9"/>
                  <a:pt x="43" y="22"/>
                </a:cubicBezTo>
                <a:cubicBezTo>
                  <a:pt x="43" y="25"/>
                  <a:pt x="43" y="28"/>
                  <a:pt x="45" y="31"/>
                </a:cubicBezTo>
                <a:cubicBezTo>
                  <a:pt x="43" y="33"/>
                  <a:pt x="41" y="35"/>
                  <a:pt x="39" y="37"/>
                </a:cubicBezTo>
                <a:cubicBezTo>
                  <a:pt x="36" y="31"/>
                  <a:pt x="29" y="27"/>
                  <a:pt x="21" y="27"/>
                </a:cubicBezTo>
                <a:cubicBezTo>
                  <a:pt x="10" y="27"/>
                  <a:pt x="0" y="37"/>
                  <a:pt x="0" y="48"/>
                </a:cubicBezTo>
                <a:cubicBezTo>
                  <a:pt x="0" y="56"/>
                  <a:pt x="5" y="63"/>
                  <a:pt x="11" y="67"/>
                </a:cubicBezTo>
                <a:cubicBezTo>
                  <a:pt x="10" y="69"/>
                  <a:pt x="10" y="72"/>
                  <a:pt x="10" y="75"/>
                </a:cubicBezTo>
                <a:cubicBezTo>
                  <a:pt x="10" y="85"/>
                  <a:pt x="18" y="94"/>
                  <a:pt x="29" y="94"/>
                </a:cubicBezTo>
                <a:cubicBezTo>
                  <a:pt x="32" y="94"/>
                  <a:pt x="35" y="93"/>
                  <a:pt x="38" y="91"/>
                </a:cubicBezTo>
                <a:cubicBezTo>
                  <a:pt x="41" y="96"/>
                  <a:pt x="46" y="98"/>
                  <a:pt x="52" y="98"/>
                </a:cubicBezTo>
                <a:cubicBezTo>
                  <a:pt x="55" y="98"/>
                  <a:pt x="57" y="98"/>
                  <a:pt x="59" y="97"/>
                </a:cubicBezTo>
                <a:cubicBezTo>
                  <a:pt x="59" y="98"/>
                  <a:pt x="59" y="100"/>
                  <a:pt x="59" y="102"/>
                </a:cubicBezTo>
                <a:cubicBezTo>
                  <a:pt x="59" y="122"/>
                  <a:pt x="74" y="137"/>
                  <a:pt x="94" y="137"/>
                </a:cubicBezTo>
                <a:cubicBezTo>
                  <a:pt x="113" y="137"/>
                  <a:pt x="129" y="122"/>
                  <a:pt x="129" y="102"/>
                </a:cubicBezTo>
                <a:cubicBezTo>
                  <a:pt x="129" y="100"/>
                  <a:pt x="129" y="98"/>
                  <a:pt x="128" y="97"/>
                </a:cubicBezTo>
                <a:cubicBezTo>
                  <a:pt x="133" y="100"/>
                  <a:pt x="139" y="101"/>
                  <a:pt x="146" y="101"/>
                </a:cubicBezTo>
                <a:cubicBezTo>
                  <a:pt x="164" y="101"/>
                  <a:pt x="179" y="87"/>
                  <a:pt x="179" y="69"/>
                </a:cubicBezTo>
                <a:cubicBezTo>
                  <a:pt x="179" y="58"/>
                  <a:pt x="173" y="48"/>
                  <a:pt x="165" y="42"/>
                </a:cubicBezTo>
                <a:close/>
              </a:path>
            </a:pathLst>
          </a:custGeom>
          <a:ln>
            <a:headEnd/>
            <a:tailEnd/>
          </a:ln>
          <a:effectLst>
            <a:outerShdw blurRad="40000" dist="23000" dir="5400000" rotWithShape="0">
              <a:schemeClr val="accent2">
                <a:lumMod val="50000"/>
                <a:alpha val="35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6">
            <a:hlinkClick r:id="rId4" action="ppaction://hlinksldjump"/>
          </p:cNvPr>
          <p:cNvSpPr>
            <a:spLocks/>
          </p:cNvSpPr>
          <p:nvPr/>
        </p:nvSpPr>
        <p:spPr bwMode="auto">
          <a:xfrm>
            <a:off x="2231310" y="1700067"/>
            <a:ext cx="1661709" cy="1271733"/>
          </a:xfrm>
          <a:custGeom>
            <a:avLst/>
            <a:gdLst/>
            <a:ahLst/>
            <a:cxnLst>
              <a:cxn ang="0">
                <a:pos x="165" y="42"/>
              </a:cxn>
              <a:cxn ang="0">
                <a:pos x="166" y="36"/>
              </a:cxn>
              <a:cxn ang="0">
                <a:pos x="145" y="15"/>
              </a:cxn>
              <a:cxn ang="0">
                <a:pos x="135" y="17"/>
              </a:cxn>
              <a:cxn ang="0">
                <a:pos x="105" y="0"/>
              </a:cxn>
              <a:cxn ang="0">
                <a:pos x="82" y="8"/>
              </a:cxn>
              <a:cxn ang="0">
                <a:pos x="65" y="0"/>
              </a:cxn>
              <a:cxn ang="0">
                <a:pos x="43" y="22"/>
              </a:cxn>
              <a:cxn ang="0">
                <a:pos x="45" y="31"/>
              </a:cxn>
              <a:cxn ang="0">
                <a:pos x="39" y="37"/>
              </a:cxn>
              <a:cxn ang="0">
                <a:pos x="21" y="27"/>
              </a:cxn>
              <a:cxn ang="0">
                <a:pos x="0" y="48"/>
              </a:cxn>
              <a:cxn ang="0">
                <a:pos x="11" y="67"/>
              </a:cxn>
              <a:cxn ang="0">
                <a:pos x="10" y="75"/>
              </a:cxn>
              <a:cxn ang="0">
                <a:pos x="29" y="94"/>
              </a:cxn>
              <a:cxn ang="0">
                <a:pos x="38" y="91"/>
              </a:cxn>
              <a:cxn ang="0">
                <a:pos x="52" y="98"/>
              </a:cxn>
              <a:cxn ang="0">
                <a:pos x="59" y="97"/>
              </a:cxn>
              <a:cxn ang="0">
                <a:pos x="59" y="102"/>
              </a:cxn>
              <a:cxn ang="0">
                <a:pos x="94" y="137"/>
              </a:cxn>
              <a:cxn ang="0">
                <a:pos x="129" y="102"/>
              </a:cxn>
              <a:cxn ang="0">
                <a:pos x="128" y="97"/>
              </a:cxn>
              <a:cxn ang="0">
                <a:pos x="146" y="101"/>
              </a:cxn>
              <a:cxn ang="0">
                <a:pos x="179" y="69"/>
              </a:cxn>
              <a:cxn ang="0">
                <a:pos x="165" y="42"/>
              </a:cxn>
            </a:cxnLst>
            <a:rect l="0" t="0" r="r" b="b"/>
            <a:pathLst>
              <a:path w="179" h="137">
                <a:moveTo>
                  <a:pt x="165" y="42"/>
                </a:moveTo>
                <a:cubicBezTo>
                  <a:pt x="166" y="40"/>
                  <a:pt x="166" y="38"/>
                  <a:pt x="166" y="36"/>
                </a:cubicBezTo>
                <a:cubicBezTo>
                  <a:pt x="166" y="24"/>
                  <a:pt x="157" y="15"/>
                  <a:pt x="145" y="15"/>
                </a:cubicBezTo>
                <a:cubicBezTo>
                  <a:pt x="142" y="15"/>
                  <a:pt x="138" y="16"/>
                  <a:pt x="135" y="17"/>
                </a:cubicBezTo>
                <a:cubicBezTo>
                  <a:pt x="129" y="7"/>
                  <a:pt x="118" y="0"/>
                  <a:pt x="105" y="0"/>
                </a:cubicBezTo>
                <a:cubicBezTo>
                  <a:pt x="96" y="0"/>
                  <a:pt x="88" y="3"/>
                  <a:pt x="82" y="8"/>
                </a:cubicBezTo>
                <a:cubicBezTo>
                  <a:pt x="78" y="3"/>
                  <a:pt x="72" y="0"/>
                  <a:pt x="65" y="0"/>
                </a:cubicBezTo>
                <a:cubicBezTo>
                  <a:pt x="52" y="0"/>
                  <a:pt x="43" y="9"/>
                  <a:pt x="43" y="22"/>
                </a:cubicBezTo>
                <a:cubicBezTo>
                  <a:pt x="43" y="25"/>
                  <a:pt x="43" y="28"/>
                  <a:pt x="45" y="31"/>
                </a:cubicBezTo>
                <a:cubicBezTo>
                  <a:pt x="43" y="33"/>
                  <a:pt x="41" y="35"/>
                  <a:pt x="39" y="37"/>
                </a:cubicBezTo>
                <a:cubicBezTo>
                  <a:pt x="36" y="31"/>
                  <a:pt x="29" y="27"/>
                  <a:pt x="21" y="27"/>
                </a:cubicBezTo>
                <a:cubicBezTo>
                  <a:pt x="10" y="27"/>
                  <a:pt x="0" y="37"/>
                  <a:pt x="0" y="48"/>
                </a:cubicBezTo>
                <a:cubicBezTo>
                  <a:pt x="0" y="56"/>
                  <a:pt x="5" y="63"/>
                  <a:pt x="11" y="67"/>
                </a:cubicBezTo>
                <a:cubicBezTo>
                  <a:pt x="10" y="69"/>
                  <a:pt x="10" y="72"/>
                  <a:pt x="10" y="75"/>
                </a:cubicBezTo>
                <a:cubicBezTo>
                  <a:pt x="10" y="85"/>
                  <a:pt x="18" y="94"/>
                  <a:pt x="29" y="94"/>
                </a:cubicBezTo>
                <a:cubicBezTo>
                  <a:pt x="32" y="94"/>
                  <a:pt x="35" y="93"/>
                  <a:pt x="38" y="91"/>
                </a:cubicBezTo>
                <a:cubicBezTo>
                  <a:pt x="41" y="96"/>
                  <a:pt x="46" y="98"/>
                  <a:pt x="52" y="98"/>
                </a:cubicBezTo>
                <a:cubicBezTo>
                  <a:pt x="55" y="98"/>
                  <a:pt x="57" y="98"/>
                  <a:pt x="59" y="97"/>
                </a:cubicBezTo>
                <a:cubicBezTo>
                  <a:pt x="59" y="98"/>
                  <a:pt x="59" y="100"/>
                  <a:pt x="59" y="102"/>
                </a:cubicBezTo>
                <a:cubicBezTo>
                  <a:pt x="59" y="122"/>
                  <a:pt x="74" y="137"/>
                  <a:pt x="94" y="137"/>
                </a:cubicBezTo>
                <a:cubicBezTo>
                  <a:pt x="113" y="137"/>
                  <a:pt x="129" y="122"/>
                  <a:pt x="129" y="102"/>
                </a:cubicBezTo>
                <a:cubicBezTo>
                  <a:pt x="129" y="100"/>
                  <a:pt x="129" y="98"/>
                  <a:pt x="128" y="97"/>
                </a:cubicBezTo>
                <a:cubicBezTo>
                  <a:pt x="133" y="100"/>
                  <a:pt x="139" y="101"/>
                  <a:pt x="146" y="101"/>
                </a:cubicBezTo>
                <a:cubicBezTo>
                  <a:pt x="164" y="101"/>
                  <a:pt x="179" y="87"/>
                  <a:pt x="179" y="69"/>
                </a:cubicBezTo>
                <a:cubicBezTo>
                  <a:pt x="179" y="58"/>
                  <a:pt x="173" y="48"/>
                  <a:pt x="165" y="42"/>
                </a:cubicBezTo>
                <a:close/>
              </a:path>
            </a:pathLst>
          </a:custGeom>
          <a:ln>
            <a:headEnd/>
            <a:tailEnd/>
          </a:ln>
          <a:effectLst>
            <a:outerShdw blurRad="40000" dist="23000" dir="5400000" rotWithShape="0">
              <a:schemeClr val="accent2">
                <a:lumMod val="50000"/>
                <a:alpha val="35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DRJOE.CA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Freeform 15">
            <a:hlinkClick r:id="rId4" action="ppaction://hlinksldjump"/>
          </p:cNvPr>
          <p:cNvSpPr>
            <a:spLocks/>
          </p:cNvSpPr>
          <p:nvPr/>
        </p:nvSpPr>
        <p:spPr bwMode="auto">
          <a:xfrm>
            <a:off x="3384137" y="2569544"/>
            <a:ext cx="1903701" cy="1374449"/>
          </a:xfrm>
          <a:custGeom>
            <a:avLst/>
            <a:gdLst/>
            <a:ahLst/>
            <a:cxnLst>
              <a:cxn ang="0">
                <a:pos x="168" y="65"/>
              </a:cxn>
              <a:cxn ang="0">
                <a:pos x="170" y="58"/>
              </a:cxn>
              <a:cxn ang="0">
                <a:pos x="154" y="38"/>
              </a:cxn>
              <a:cxn ang="0">
                <a:pos x="142" y="40"/>
              </a:cxn>
              <a:cxn ang="0">
                <a:pos x="127" y="21"/>
              </a:cxn>
              <a:cxn ang="0">
                <a:pos x="116" y="24"/>
              </a:cxn>
              <a:cxn ang="0">
                <a:pos x="90" y="2"/>
              </a:cxn>
              <a:cxn ang="0">
                <a:pos x="58" y="18"/>
              </a:cxn>
              <a:cxn ang="0">
                <a:pos x="49" y="13"/>
              </a:cxn>
              <a:cxn ang="0">
                <a:pos x="35" y="24"/>
              </a:cxn>
              <a:cxn ang="0">
                <a:pos x="36" y="31"/>
              </a:cxn>
              <a:cxn ang="0">
                <a:pos x="11" y="56"/>
              </a:cxn>
              <a:cxn ang="0">
                <a:pos x="13" y="69"/>
              </a:cxn>
              <a:cxn ang="0">
                <a:pos x="1" y="85"/>
              </a:cxn>
              <a:cxn ang="0">
                <a:pos x="19" y="107"/>
              </a:cxn>
              <a:cxn ang="0">
                <a:pos x="27" y="106"/>
              </a:cxn>
              <a:cxn ang="0">
                <a:pos x="48" y="125"/>
              </a:cxn>
              <a:cxn ang="0">
                <a:pos x="74" y="110"/>
              </a:cxn>
              <a:cxn ang="0">
                <a:pos x="94" y="125"/>
              </a:cxn>
              <a:cxn ang="0">
                <a:pos x="119" y="105"/>
              </a:cxn>
              <a:cxn ang="0">
                <a:pos x="119" y="103"/>
              </a:cxn>
              <a:cxn ang="0">
                <a:pos x="122" y="103"/>
              </a:cxn>
              <a:cxn ang="0">
                <a:pos x="140" y="100"/>
              </a:cxn>
              <a:cxn ang="0">
                <a:pos x="151" y="103"/>
              </a:cxn>
              <a:cxn ang="0">
                <a:pos x="175" y="84"/>
              </a:cxn>
              <a:cxn ang="0">
                <a:pos x="168" y="65"/>
              </a:cxn>
            </a:cxnLst>
            <a:rect l="0" t="0" r="r" b="b"/>
            <a:pathLst>
              <a:path w="176" h="127">
                <a:moveTo>
                  <a:pt x="168" y="65"/>
                </a:moveTo>
                <a:cubicBezTo>
                  <a:pt x="169" y="63"/>
                  <a:pt x="170" y="61"/>
                  <a:pt x="170" y="58"/>
                </a:cubicBezTo>
                <a:cubicBezTo>
                  <a:pt x="171" y="48"/>
                  <a:pt x="164" y="39"/>
                  <a:pt x="154" y="38"/>
                </a:cubicBezTo>
                <a:cubicBezTo>
                  <a:pt x="150" y="37"/>
                  <a:pt x="146" y="38"/>
                  <a:pt x="142" y="40"/>
                </a:cubicBezTo>
                <a:cubicBezTo>
                  <a:pt x="143" y="31"/>
                  <a:pt x="136" y="23"/>
                  <a:pt x="127" y="21"/>
                </a:cubicBezTo>
                <a:cubicBezTo>
                  <a:pt x="123" y="21"/>
                  <a:pt x="120" y="22"/>
                  <a:pt x="116" y="24"/>
                </a:cubicBezTo>
                <a:cubicBezTo>
                  <a:pt x="113" y="12"/>
                  <a:pt x="103" y="3"/>
                  <a:pt x="90" y="2"/>
                </a:cubicBezTo>
                <a:cubicBezTo>
                  <a:pt x="77" y="0"/>
                  <a:pt x="64" y="7"/>
                  <a:pt x="58" y="18"/>
                </a:cubicBezTo>
                <a:cubicBezTo>
                  <a:pt x="56" y="15"/>
                  <a:pt x="53" y="13"/>
                  <a:pt x="49" y="13"/>
                </a:cubicBezTo>
                <a:cubicBezTo>
                  <a:pt x="42" y="12"/>
                  <a:pt x="36" y="17"/>
                  <a:pt x="35" y="24"/>
                </a:cubicBezTo>
                <a:cubicBezTo>
                  <a:pt x="35" y="27"/>
                  <a:pt x="35" y="29"/>
                  <a:pt x="36" y="31"/>
                </a:cubicBezTo>
                <a:cubicBezTo>
                  <a:pt x="23" y="33"/>
                  <a:pt x="13" y="43"/>
                  <a:pt x="11" y="56"/>
                </a:cubicBezTo>
                <a:cubicBezTo>
                  <a:pt x="11" y="61"/>
                  <a:pt x="11" y="65"/>
                  <a:pt x="13" y="69"/>
                </a:cubicBezTo>
                <a:cubicBezTo>
                  <a:pt x="6" y="72"/>
                  <a:pt x="2" y="77"/>
                  <a:pt x="1" y="85"/>
                </a:cubicBezTo>
                <a:cubicBezTo>
                  <a:pt x="0" y="96"/>
                  <a:pt x="8" y="105"/>
                  <a:pt x="19" y="107"/>
                </a:cubicBezTo>
                <a:cubicBezTo>
                  <a:pt x="21" y="107"/>
                  <a:pt x="24" y="107"/>
                  <a:pt x="27" y="106"/>
                </a:cubicBezTo>
                <a:cubicBezTo>
                  <a:pt x="29" y="116"/>
                  <a:pt x="37" y="124"/>
                  <a:pt x="48" y="125"/>
                </a:cubicBezTo>
                <a:cubicBezTo>
                  <a:pt x="60" y="127"/>
                  <a:pt x="70" y="120"/>
                  <a:pt x="74" y="110"/>
                </a:cubicBezTo>
                <a:cubicBezTo>
                  <a:pt x="77" y="118"/>
                  <a:pt x="84" y="124"/>
                  <a:pt x="94" y="125"/>
                </a:cubicBezTo>
                <a:cubicBezTo>
                  <a:pt x="106" y="127"/>
                  <a:pt x="117" y="118"/>
                  <a:pt x="119" y="105"/>
                </a:cubicBezTo>
                <a:cubicBezTo>
                  <a:pt x="119" y="104"/>
                  <a:pt x="119" y="104"/>
                  <a:pt x="119" y="103"/>
                </a:cubicBezTo>
                <a:cubicBezTo>
                  <a:pt x="120" y="103"/>
                  <a:pt x="121" y="103"/>
                  <a:pt x="122" y="103"/>
                </a:cubicBezTo>
                <a:cubicBezTo>
                  <a:pt x="129" y="104"/>
                  <a:pt x="135" y="103"/>
                  <a:pt x="140" y="100"/>
                </a:cubicBezTo>
                <a:cubicBezTo>
                  <a:pt x="143" y="102"/>
                  <a:pt x="147" y="103"/>
                  <a:pt x="151" y="103"/>
                </a:cubicBezTo>
                <a:cubicBezTo>
                  <a:pt x="163" y="105"/>
                  <a:pt x="174" y="96"/>
                  <a:pt x="175" y="84"/>
                </a:cubicBezTo>
                <a:cubicBezTo>
                  <a:pt x="176" y="77"/>
                  <a:pt x="173" y="70"/>
                  <a:pt x="168" y="65"/>
                </a:cubicBezTo>
                <a:close/>
              </a:path>
            </a:pathLst>
          </a:custGeom>
          <a:ln>
            <a:headEnd/>
            <a:tailEnd/>
          </a:ln>
          <a:effectLst>
            <a:outerShdw blurRad="40000" dist="23000" dir="5400000" rotWithShape="0">
              <a:schemeClr val="accent2">
                <a:lumMod val="50000"/>
                <a:alpha val="35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Freeform 19">
            <a:hlinkClick r:id="rId5" action="ppaction://hlinksldjump"/>
          </p:cNvPr>
          <p:cNvSpPr>
            <a:spLocks/>
          </p:cNvSpPr>
          <p:nvPr/>
        </p:nvSpPr>
        <p:spPr bwMode="auto">
          <a:xfrm>
            <a:off x="1840248" y="2514600"/>
            <a:ext cx="1808057" cy="1212625"/>
          </a:xfrm>
          <a:custGeom>
            <a:avLst/>
            <a:gdLst/>
            <a:ahLst/>
            <a:cxnLst>
              <a:cxn ang="0">
                <a:pos x="170" y="52"/>
              </a:cxn>
              <a:cxn ang="0">
                <a:pos x="153" y="35"/>
              </a:cxn>
              <a:cxn ang="0">
                <a:pos x="153" y="35"/>
              </a:cxn>
              <a:cxn ang="0">
                <a:pos x="120" y="6"/>
              </a:cxn>
              <a:cxn ang="0">
                <a:pos x="101" y="12"/>
              </a:cxn>
              <a:cxn ang="0">
                <a:pos x="76" y="0"/>
              </a:cxn>
              <a:cxn ang="0">
                <a:pos x="45" y="27"/>
              </a:cxn>
              <a:cxn ang="0">
                <a:pos x="41" y="27"/>
              </a:cxn>
              <a:cxn ang="0">
                <a:pos x="17" y="48"/>
              </a:cxn>
              <a:cxn ang="0">
                <a:pos x="17" y="48"/>
              </a:cxn>
              <a:cxn ang="0">
                <a:pos x="0" y="65"/>
              </a:cxn>
              <a:cxn ang="0">
                <a:pos x="13" y="82"/>
              </a:cxn>
              <a:cxn ang="0">
                <a:pos x="33" y="97"/>
              </a:cxn>
              <a:cxn ang="0">
                <a:pos x="48" y="91"/>
              </a:cxn>
              <a:cxn ang="0">
                <a:pos x="76" y="108"/>
              </a:cxn>
              <a:cxn ang="0">
                <a:pos x="86" y="106"/>
              </a:cxn>
              <a:cxn ang="0">
                <a:pos x="100" y="114"/>
              </a:cxn>
              <a:cxn ang="0">
                <a:pos x="115" y="104"/>
              </a:cxn>
              <a:cxn ang="0">
                <a:pos x="124" y="106"/>
              </a:cxn>
              <a:cxn ang="0">
                <a:pos x="154" y="76"/>
              </a:cxn>
              <a:cxn ang="0">
                <a:pos x="153" y="68"/>
              </a:cxn>
              <a:cxn ang="0">
                <a:pos x="153" y="68"/>
              </a:cxn>
              <a:cxn ang="0">
                <a:pos x="170" y="52"/>
              </a:cxn>
            </a:cxnLst>
            <a:rect l="0" t="0" r="r" b="b"/>
            <a:pathLst>
              <a:path w="170" h="114">
                <a:moveTo>
                  <a:pt x="170" y="52"/>
                </a:moveTo>
                <a:cubicBezTo>
                  <a:pt x="170" y="42"/>
                  <a:pt x="163" y="35"/>
                  <a:pt x="153" y="35"/>
                </a:cubicBezTo>
                <a:cubicBezTo>
                  <a:pt x="153" y="35"/>
                  <a:pt x="153" y="35"/>
                  <a:pt x="153" y="35"/>
                </a:cubicBezTo>
                <a:cubicBezTo>
                  <a:pt x="151" y="19"/>
                  <a:pt x="137" y="6"/>
                  <a:pt x="120" y="6"/>
                </a:cubicBezTo>
                <a:cubicBezTo>
                  <a:pt x="113" y="6"/>
                  <a:pt x="106" y="8"/>
                  <a:pt x="101" y="12"/>
                </a:cubicBezTo>
                <a:cubicBezTo>
                  <a:pt x="95" y="5"/>
                  <a:pt x="86" y="0"/>
                  <a:pt x="76" y="0"/>
                </a:cubicBezTo>
                <a:cubicBezTo>
                  <a:pt x="60" y="0"/>
                  <a:pt x="47" y="12"/>
                  <a:pt x="45" y="27"/>
                </a:cubicBezTo>
                <a:cubicBezTo>
                  <a:pt x="43" y="27"/>
                  <a:pt x="42" y="27"/>
                  <a:pt x="41" y="27"/>
                </a:cubicBezTo>
                <a:cubicBezTo>
                  <a:pt x="29" y="27"/>
                  <a:pt x="18" y="36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7" y="48"/>
                  <a:pt x="0" y="56"/>
                  <a:pt x="0" y="65"/>
                </a:cubicBezTo>
                <a:cubicBezTo>
                  <a:pt x="0" y="73"/>
                  <a:pt x="6" y="80"/>
                  <a:pt x="13" y="82"/>
                </a:cubicBezTo>
                <a:cubicBezTo>
                  <a:pt x="16" y="91"/>
                  <a:pt x="24" y="97"/>
                  <a:pt x="33" y="97"/>
                </a:cubicBezTo>
                <a:cubicBezTo>
                  <a:pt x="39" y="97"/>
                  <a:pt x="44" y="95"/>
                  <a:pt x="48" y="91"/>
                </a:cubicBezTo>
                <a:cubicBezTo>
                  <a:pt x="53" y="101"/>
                  <a:pt x="64" y="108"/>
                  <a:pt x="76" y="108"/>
                </a:cubicBezTo>
                <a:cubicBezTo>
                  <a:pt x="79" y="108"/>
                  <a:pt x="83" y="107"/>
                  <a:pt x="86" y="106"/>
                </a:cubicBezTo>
                <a:cubicBezTo>
                  <a:pt x="89" y="111"/>
                  <a:pt x="94" y="114"/>
                  <a:pt x="100" y="114"/>
                </a:cubicBezTo>
                <a:cubicBezTo>
                  <a:pt x="106" y="114"/>
                  <a:pt x="112" y="110"/>
                  <a:pt x="115" y="104"/>
                </a:cubicBezTo>
                <a:cubicBezTo>
                  <a:pt x="117" y="105"/>
                  <a:pt x="121" y="106"/>
                  <a:pt x="124" y="106"/>
                </a:cubicBezTo>
                <a:cubicBezTo>
                  <a:pt x="140" y="106"/>
                  <a:pt x="154" y="92"/>
                  <a:pt x="154" y="76"/>
                </a:cubicBezTo>
                <a:cubicBezTo>
                  <a:pt x="154" y="73"/>
                  <a:pt x="153" y="71"/>
                  <a:pt x="153" y="68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63" y="68"/>
                  <a:pt x="170" y="61"/>
                  <a:pt x="170" y="52"/>
                </a:cubicBezTo>
                <a:close/>
              </a:path>
            </a:pathLst>
          </a:custGeom>
          <a:ln>
            <a:headEnd/>
            <a:tailEnd/>
          </a:ln>
          <a:effectLst>
            <a:outerShdw blurRad="40000" dist="23000" dir="5400000" rotWithShape="0">
              <a:schemeClr val="accent2">
                <a:lumMod val="50000"/>
                <a:alpha val="35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Crucible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reeform 16">
            <a:hlinkClick r:id="rId4" action="ppaction://hlinksldjump"/>
          </p:cNvPr>
          <p:cNvSpPr>
            <a:spLocks/>
          </p:cNvSpPr>
          <p:nvPr/>
        </p:nvSpPr>
        <p:spPr bwMode="auto">
          <a:xfrm>
            <a:off x="4105505" y="1816226"/>
            <a:ext cx="1609495" cy="1231773"/>
          </a:xfrm>
          <a:custGeom>
            <a:avLst/>
            <a:gdLst/>
            <a:ahLst/>
            <a:cxnLst>
              <a:cxn ang="0">
                <a:pos x="165" y="42"/>
              </a:cxn>
              <a:cxn ang="0">
                <a:pos x="166" y="36"/>
              </a:cxn>
              <a:cxn ang="0">
                <a:pos x="145" y="15"/>
              </a:cxn>
              <a:cxn ang="0">
                <a:pos x="135" y="17"/>
              </a:cxn>
              <a:cxn ang="0">
                <a:pos x="105" y="0"/>
              </a:cxn>
              <a:cxn ang="0">
                <a:pos x="82" y="8"/>
              </a:cxn>
              <a:cxn ang="0">
                <a:pos x="65" y="0"/>
              </a:cxn>
              <a:cxn ang="0">
                <a:pos x="43" y="22"/>
              </a:cxn>
              <a:cxn ang="0">
                <a:pos x="45" y="31"/>
              </a:cxn>
              <a:cxn ang="0">
                <a:pos x="39" y="37"/>
              </a:cxn>
              <a:cxn ang="0">
                <a:pos x="21" y="27"/>
              </a:cxn>
              <a:cxn ang="0">
                <a:pos x="0" y="48"/>
              </a:cxn>
              <a:cxn ang="0">
                <a:pos x="11" y="67"/>
              </a:cxn>
              <a:cxn ang="0">
                <a:pos x="10" y="75"/>
              </a:cxn>
              <a:cxn ang="0">
                <a:pos x="29" y="94"/>
              </a:cxn>
              <a:cxn ang="0">
                <a:pos x="38" y="91"/>
              </a:cxn>
              <a:cxn ang="0">
                <a:pos x="52" y="98"/>
              </a:cxn>
              <a:cxn ang="0">
                <a:pos x="59" y="97"/>
              </a:cxn>
              <a:cxn ang="0">
                <a:pos x="59" y="102"/>
              </a:cxn>
              <a:cxn ang="0">
                <a:pos x="94" y="137"/>
              </a:cxn>
              <a:cxn ang="0">
                <a:pos x="129" y="102"/>
              </a:cxn>
              <a:cxn ang="0">
                <a:pos x="128" y="97"/>
              </a:cxn>
              <a:cxn ang="0">
                <a:pos x="146" y="101"/>
              </a:cxn>
              <a:cxn ang="0">
                <a:pos x="179" y="69"/>
              </a:cxn>
              <a:cxn ang="0">
                <a:pos x="165" y="42"/>
              </a:cxn>
            </a:cxnLst>
            <a:rect l="0" t="0" r="r" b="b"/>
            <a:pathLst>
              <a:path w="179" h="137">
                <a:moveTo>
                  <a:pt x="165" y="42"/>
                </a:moveTo>
                <a:cubicBezTo>
                  <a:pt x="166" y="40"/>
                  <a:pt x="166" y="38"/>
                  <a:pt x="166" y="36"/>
                </a:cubicBezTo>
                <a:cubicBezTo>
                  <a:pt x="166" y="24"/>
                  <a:pt x="157" y="15"/>
                  <a:pt x="145" y="15"/>
                </a:cubicBezTo>
                <a:cubicBezTo>
                  <a:pt x="142" y="15"/>
                  <a:pt x="138" y="16"/>
                  <a:pt x="135" y="17"/>
                </a:cubicBezTo>
                <a:cubicBezTo>
                  <a:pt x="129" y="7"/>
                  <a:pt x="118" y="0"/>
                  <a:pt x="105" y="0"/>
                </a:cubicBezTo>
                <a:cubicBezTo>
                  <a:pt x="96" y="0"/>
                  <a:pt x="88" y="3"/>
                  <a:pt x="82" y="8"/>
                </a:cubicBezTo>
                <a:cubicBezTo>
                  <a:pt x="78" y="3"/>
                  <a:pt x="72" y="0"/>
                  <a:pt x="65" y="0"/>
                </a:cubicBezTo>
                <a:cubicBezTo>
                  <a:pt x="52" y="0"/>
                  <a:pt x="43" y="9"/>
                  <a:pt x="43" y="22"/>
                </a:cubicBezTo>
                <a:cubicBezTo>
                  <a:pt x="43" y="25"/>
                  <a:pt x="43" y="28"/>
                  <a:pt x="45" y="31"/>
                </a:cubicBezTo>
                <a:cubicBezTo>
                  <a:pt x="43" y="33"/>
                  <a:pt x="41" y="35"/>
                  <a:pt x="39" y="37"/>
                </a:cubicBezTo>
                <a:cubicBezTo>
                  <a:pt x="36" y="31"/>
                  <a:pt x="29" y="27"/>
                  <a:pt x="21" y="27"/>
                </a:cubicBezTo>
                <a:cubicBezTo>
                  <a:pt x="10" y="27"/>
                  <a:pt x="0" y="37"/>
                  <a:pt x="0" y="48"/>
                </a:cubicBezTo>
                <a:cubicBezTo>
                  <a:pt x="0" y="56"/>
                  <a:pt x="5" y="63"/>
                  <a:pt x="11" y="67"/>
                </a:cubicBezTo>
                <a:cubicBezTo>
                  <a:pt x="10" y="69"/>
                  <a:pt x="10" y="72"/>
                  <a:pt x="10" y="75"/>
                </a:cubicBezTo>
                <a:cubicBezTo>
                  <a:pt x="10" y="85"/>
                  <a:pt x="18" y="94"/>
                  <a:pt x="29" y="94"/>
                </a:cubicBezTo>
                <a:cubicBezTo>
                  <a:pt x="32" y="94"/>
                  <a:pt x="35" y="93"/>
                  <a:pt x="38" y="91"/>
                </a:cubicBezTo>
                <a:cubicBezTo>
                  <a:pt x="41" y="96"/>
                  <a:pt x="46" y="98"/>
                  <a:pt x="52" y="98"/>
                </a:cubicBezTo>
                <a:cubicBezTo>
                  <a:pt x="55" y="98"/>
                  <a:pt x="57" y="98"/>
                  <a:pt x="59" y="97"/>
                </a:cubicBezTo>
                <a:cubicBezTo>
                  <a:pt x="59" y="98"/>
                  <a:pt x="59" y="100"/>
                  <a:pt x="59" y="102"/>
                </a:cubicBezTo>
                <a:cubicBezTo>
                  <a:pt x="59" y="122"/>
                  <a:pt x="74" y="137"/>
                  <a:pt x="94" y="137"/>
                </a:cubicBezTo>
                <a:cubicBezTo>
                  <a:pt x="113" y="137"/>
                  <a:pt x="129" y="122"/>
                  <a:pt x="129" y="102"/>
                </a:cubicBezTo>
                <a:cubicBezTo>
                  <a:pt x="129" y="100"/>
                  <a:pt x="129" y="98"/>
                  <a:pt x="128" y="97"/>
                </a:cubicBezTo>
                <a:cubicBezTo>
                  <a:pt x="133" y="100"/>
                  <a:pt x="139" y="101"/>
                  <a:pt x="146" y="101"/>
                </a:cubicBezTo>
                <a:cubicBezTo>
                  <a:pt x="164" y="101"/>
                  <a:pt x="179" y="87"/>
                  <a:pt x="179" y="69"/>
                </a:cubicBezTo>
                <a:cubicBezTo>
                  <a:pt x="179" y="58"/>
                  <a:pt x="173" y="48"/>
                  <a:pt x="165" y="42"/>
                </a:cubicBezTo>
                <a:close/>
              </a:path>
            </a:pathLst>
          </a:custGeom>
          <a:ln>
            <a:headEnd/>
            <a:tailEnd/>
          </a:ln>
          <a:effectLst>
            <a:outerShdw blurRad="40000" dist="23000" dir="5400000" rotWithShape="0">
              <a:schemeClr val="accent2">
                <a:lumMod val="50000"/>
                <a:alpha val="35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MP3 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reeform 5"/>
          <p:cNvSpPr>
            <a:spLocks noChangeAspect="1"/>
          </p:cNvSpPr>
          <p:nvPr/>
        </p:nvSpPr>
        <p:spPr bwMode="auto">
          <a:xfrm>
            <a:off x="1959338" y="5976092"/>
            <a:ext cx="342538" cy="445101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20"/>
          <p:cNvSpPr>
            <a:spLocks noChangeAspect="1"/>
          </p:cNvSpPr>
          <p:nvPr/>
        </p:nvSpPr>
        <p:spPr bwMode="auto">
          <a:xfrm>
            <a:off x="1772137" y="6064107"/>
            <a:ext cx="374402" cy="326606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5"/>
          <p:cNvSpPr>
            <a:spLocks noChangeAspect="1"/>
          </p:cNvSpPr>
          <p:nvPr/>
        </p:nvSpPr>
        <p:spPr bwMode="auto">
          <a:xfrm flipH="1">
            <a:off x="3062165" y="5940498"/>
            <a:ext cx="321972" cy="445101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20"/>
          <p:cNvSpPr>
            <a:spLocks noChangeAspect="1"/>
          </p:cNvSpPr>
          <p:nvPr/>
        </p:nvSpPr>
        <p:spPr bwMode="auto">
          <a:xfrm rot="21232918" flipH="1">
            <a:off x="2953754" y="6135465"/>
            <a:ext cx="345653" cy="284448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867400" y="5634335"/>
            <a:ext cx="3108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Dr. J</a:t>
            </a:r>
            <a:r>
              <a:rPr lang="en-C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Mior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F:\Mior Logos\Camel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30811"/>
            <a:ext cx="2043317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Mior Logos\student_for_d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47" y="5691379"/>
            <a:ext cx="2051536" cy="99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5"/>
          <p:cNvSpPr>
            <a:spLocks noChangeAspect="1"/>
          </p:cNvSpPr>
          <p:nvPr/>
        </p:nvSpPr>
        <p:spPr bwMode="auto">
          <a:xfrm>
            <a:off x="3794827" y="5893593"/>
            <a:ext cx="273050" cy="354807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0"/>
          <p:cNvSpPr>
            <a:spLocks noChangeAspect="1"/>
          </p:cNvSpPr>
          <p:nvPr/>
        </p:nvSpPr>
        <p:spPr bwMode="auto">
          <a:xfrm>
            <a:off x="3693227" y="5988050"/>
            <a:ext cx="298450" cy="260350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1"/>
          <p:cNvSpPr>
            <a:spLocks noChangeAspect="1"/>
          </p:cNvSpPr>
          <p:nvPr/>
        </p:nvSpPr>
        <p:spPr bwMode="auto">
          <a:xfrm>
            <a:off x="4604452" y="5835650"/>
            <a:ext cx="303213" cy="260350"/>
          </a:xfrm>
          <a:custGeom>
            <a:avLst/>
            <a:gdLst/>
            <a:ahLst/>
            <a:cxnLst>
              <a:cxn ang="0">
                <a:pos x="24" y="58"/>
              </a:cxn>
              <a:cxn ang="0">
                <a:pos x="38" y="20"/>
              </a:cxn>
              <a:cxn ang="0">
                <a:pos x="71" y="5"/>
              </a:cxn>
              <a:cxn ang="0">
                <a:pos x="25" y="10"/>
              </a:cxn>
              <a:cxn ang="0">
                <a:pos x="2" y="58"/>
              </a:cxn>
              <a:cxn ang="0">
                <a:pos x="13" y="61"/>
              </a:cxn>
              <a:cxn ang="0">
                <a:pos x="24" y="58"/>
              </a:cxn>
            </a:cxnLst>
            <a:rect l="0" t="0" r="r" b="b"/>
            <a:pathLst>
              <a:path w="71" h="61">
                <a:moveTo>
                  <a:pt x="24" y="58"/>
                </a:moveTo>
                <a:cubicBezTo>
                  <a:pt x="27" y="53"/>
                  <a:pt x="21" y="37"/>
                  <a:pt x="38" y="20"/>
                </a:cubicBezTo>
                <a:cubicBezTo>
                  <a:pt x="52" y="6"/>
                  <a:pt x="71" y="9"/>
                  <a:pt x="71" y="5"/>
                </a:cubicBezTo>
                <a:cubicBezTo>
                  <a:pt x="71" y="0"/>
                  <a:pt x="42" y="1"/>
                  <a:pt x="25" y="10"/>
                </a:cubicBezTo>
                <a:cubicBezTo>
                  <a:pt x="3" y="22"/>
                  <a:pt x="0" y="54"/>
                  <a:pt x="2" y="58"/>
                </a:cubicBezTo>
                <a:cubicBezTo>
                  <a:pt x="3" y="61"/>
                  <a:pt x="7" y="61"/>
                  <a:pt x="13" y="61"/>
                </a:cubicBezTo>
                <a:cubicBezTo>
                  <a:pt x="18" y="61"/>
                  <a:pt x="22" y="61"/>
                  <a:pt x="24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20"/>
          <p:cNvSpPr>
            <a:spLocks noChangeAspect="1"/>
          </p:cNvSpPr>
          <p:nvPr/>
        </p:nvSpPr>
        <p:spPr bwMode="auto">
          <a:xfrm rot="20520000" flipH="1">
            <a:off x="4525077" y="5791200"/>
            <a:ext cx="238760" cy="208280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922471" y="5410200"/>
            <a:ext cx="2669406" cy="1863982"/>
          </a:xfrm>
          <a:prstGeom prst="ellipse">
            <a:avLst/>
          </a:prstGeom>
          <a:gradFill flip="none" rotWithShape="1">
            <a:gsLst>
              <a:gs pos="8850">
                <a:schemeClr val="accent5"/>
              </a:gs>
              <a:gs pos="42000">
                <a:schemeClr val="accent5"/>
              </a:gs>
              <a:gs pos="59000">
                <a:schemeClr val="accent2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>
              <a:rot lat="4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947261" y="587945"/>
            <a:ext cx="4919932" cy="5845099"/>
          </a:xfrm>
          <a:custGeom>
            <a:avLst/>
            <a:gdLst/>
            <a:ahLst/>
            <a:cxnLst>
              <a:cxn ang="0">
                <a:pos x="517" y="392"/>
              </a:cxn>
              <a:cxn ang="0">
                <a:pos x="539" y="349"/>
              </a:cxn>
              <a:cxn ang="0">
                <a:pos x="541" y="342"/>
              </a:cxn>
              <a:cxn ang="0">
                <a:pos x="528" y="312"/>
              </a:cxn>
              <a:cxn ang="0">
                <a:pos x="522" y="373"/>
              </a:cxn>
              <a:cxn ang="0">
                <a:pos x="373" y="446"/>
              </a:cxn>
              <a:cxn ang="0">
                <a:pos x="403" y="384"/>
              </a:cxn>
              <a:cxn ang="0">
                <a:pos x="518" y="315"/>
              </a:cxn>
              <a:cxn ang="0">
                <a:pos x="385" y="379"/>
              </a:cxn>
              <a:cxn ang="0">
                <a:pos x="479" y="310"/>
              </a:cxn>
              <a:cxn ang="0">
                <a:pos x="368" y="379"/>
              </a:cxn>
              <a:cxn ang="0">
                <a:pos x="314" y="365"/>
              </a:cxn>
              <a:cxn ang="0">
                <a:pos x="314" y="354"/>
              </a:cxn>
              <a:cxn ang="0">
                <a:pos x="463" y="290"/>
              </a:cxn>
              <a:cxn ang="0">
                <a:pos x="599" y="222"/>
              </a:cxn>
              <a:cxn ang="0">
                <a:pos x="566" y="218"/>
              </a:cxn>
              <a:cxn ang="0">
                <a:pos x="588" y="123"/>
              </a:cxn>
              <a:cxn ang="0">
                <a:pos x="477" y="138"/>
              </a:cxn>
              <a:cxn ang="0">
                <a:pos x="417" y="299"/>
              </a:cxn>
              <a:cxn ang="0">
                <a:pos x="330" y="244"/>
              </a:cxn>
              <a:cxn ang="0">
                <a:pos x="430" y="146"/>
              </a:cxn>
              <a:cxn ang="0">
                <a:pos x="346" y="133"/>
              </a:cxn>
              <a:cxn ang="0">
                <a:pos x="410" y="39"/>
              </a:cxn>
              <a:cxn ang="0">
                <a:pos x="362" y="4"/>
              </a:cxn>
              <a:cxn ang="0">
                <a:pos x="319" y="118"/>
              </a:cxn>
              <a:cxn ang="0">
                <a:pos x="323" y="209"/>
              </a:cxn>
              <a:cxn ang="0">
                <a:pos x="252" y="208"/>
              </a:cxn>
              <a:cxn ang="0">
                <a:pos x="160" y="101"/>
              </a:cxn>
              <a:cxn ang="0">
                <a:pos x="153" y="170"/>
              </a:cxn>
              <a:cxn ang="0">
                <a:pos x="117" y="134"/>
              </a:cxn>
              <a:cxn ang="0">
                <a:pos x="88" y="193"/>
              </a:cxn>
              <a:cxn ang="0">
                <a:pos x="186" y="204"/>
              </a:cxn>
              <a:cxn ang="0">
                <a:pos x="304" y="318"/>
              </a:cxn>
              <a:cxn ang="0">
                <a:pos x="160" y="262"/>
              </a:cxn>
              <a:cxn ang="0">
                <a:pos x="190" y="299"/>
              </a:cxn>
              <a:cxn ang="0">
                <a:pos x="297" y="378"/>
              </a:cxn>
              <a:cxn ang="0">
                <a:pos x="171" y="375"/>
              </a:cxn>
              <a:cxn ang="0">
                <a:pos x="139" y="288"/>
              </a:cxn>
              <a:cxn ang="0">
                <a:pos x="137" y="342"/>
              </a:cxn>
              <a:cxn ang="0">
                <a:pos x="82" y="267"/>
              </a:cxn>
              <a:cxn ang="0">
                <a:pos x="88" y="328"/>
              </a:cxn>
              <a:cxn ang="0">
                <a:pos x="49" y="275"/>
              </a:cxn>
              <a:cxn ang="0">
                <a:pos x="14" y="321"/>
              </a:cxn>
              <a:cxn ang="0">
                <a:pos x="59" y="350"/>
              </a:cxn>
              <a:cxn ang="0">
                <a:pos x="262" y="422"/>
              </a:cxn>
              <a:cxn ang="0">
                <a:pos x="234" y="770"/>
              </a:cxn>
              <a:cxn ang="0">
                <a:pos x="341" y="698"/>
              </a:cxn>
              <a:cxn ang="0">
                <a:pos x="442" y="423"/>
              </a:cxn>
              <a:cxn ang="0">
                <a:pos x="654" y="219"/>
              </a:cxn>
            </a:cxnLst>
            <a:rect l="0" t="0" r="r" b="b"/>
            <a:pathLst>
              <a:path w="657" h="781">
                <a:moveTo>
                  <a:pt x="654" y="219"/>
                </a:moveTo>
                <a:cubicBezTo>
                  <a:pt x="654" y="219"/>
                  <a:pt x="618" y="287"/>
                  <a:pt x="602" y="310"/>
                </a:cubicBezTo>
                <a:cubicBezTo>
                  <a:pt x="586" y="335"/>
                  <a:pt x="563" y="366"/>
                  <a:pt x="538" y="384"/>
                </a:cubicBezTo>
                <a:cubicBezTo>
                  <a:pt x="531" y="389"/>
                  <a:pt x="524" y="391"/>
                  <a:pt x="517" y="392"/>
                </a:cubicBezTo>
                <a:cubicBezTo>
                  <a:pt x="518" y="390"/>
                  <a:pt x="520" y="385"/>
                  <a:pt x="523" y="378"/>
                </a:cubicBezTo>
                <a:cubicBezTo>
                  <a:pt x="523" y="378"/>
                  <a:pt x="523" y="377"/>
                  <a:pt x="523" y="377"/>
                </a:cubicBezTo>
                <a:cubicBezTo>
                  <a:pt x="524" y="376"/>
                  <a:pt x="525" y="374"/>
                  <a:pt x="525" y="373"/>
                </a:cubicBezTo>
                <a:cubicBezTo>
                  <a:pt x="529" y="366"/>
                  <a:pt x="534" y="358"/>
                  <a:pt x="539" y="349"/>
                </a:cubicBezTo>
                <a:cubicBezTo>
                  <a:pt x="556" y="325"/>
                  <a:pt x="562" y="318"/>
                  <a:pt x="562" y="318"/>
                </a:cubicBezTo>
                <a:cubicBezTo>
                  <a:pt x="564" y="314"/>
                  <a:pt x="573" y="306"/>
                  <a:pt x="569" y="308"/>
                </a:cubicBezTo>
                <a:cubicBezTo>
                  <a:pt x="567" y="309"/>
                  <a:pt x="561" y="315"/>
                  <a:pt x="558" y="319"/>
                </a:cubicBezTo>
                <a:cubicBezTo>
                  <a:pt x="553" y="324"/>
                  <a:pt x="547" y="333"/>
                  <a:pt x="541" y="342"/>
                </a:cubicBezTo>
                <a:cubicBezTo>
                  <a:pt x="536" y="348"/>
                  <a:pt x="532" y="355"/>
                  <a:pt x="528" y="362"/>
                </a:cubicBezTo>
                <a:cubicBezTo>
                  <a:pt x="529" y="359"/>
                  <a:pt x="529" y="354"/>
                  <a:pt x="528" y="347"/>
                </a:cubicBezTo>
                <a:cubicBezTo>
                  <a:pt x="527" y="330"/>
                  <a:pt x="529" y="320"/>
                  <a:pt x="529" y="320"/>
                </a:cubicBezTo>
                <a:cubicBezTo>
                  <a:pt x="529" y="318"/>
                  <a:pt x="529" y="310"/>
                  <a:pt x="528" y="312"/>
                </a:cubicBezTo>
                <a:cubicBezTo>
                  <a:pt x="527" y="313"/>
                  <a:pt x="527" y="316"/>
                  <a:pt x="527" y="319"/>
                </a:cubicBezTo>
                <a:cubicBezTo>
                  <a:pt x="526" y="322"/>
                  <a:pt x="526" y="327"/>
                  <a:pt x="526" y="334"/>
                </a:cubicBezTo>
                <a:cubicBezTo>
                  <a:pt x="525" y="343"/>
                  <a:pt x="527" y="357"/>
                  <a:pt x="524" y="366"/>
                </a:cubicBezTo>
                <a:cubicBezTo>
                  <a:pt x="524" y="368"/>
                  <a:pt x="523" y="371"/>
                  <a:pt x="522" y="373"/>
                </a:cubicBezTo>
                <a:cubicBezTo>
                  <a:pt x="519" y="377"/>
                  <a:pt x="516" y="381"/>
                  <a:pt x="512" y="384"/>
                </a:cubicBezTo>
                <a:cubicBezTo>
                  <a:pt x="508" y="388"/>
                  <a:pt x="504" y="391"/>
                  <a:pt x="501" y="394"/>
                </a:cubicBezTo>
                <a:cubicBezTo>
                  <a:pt x="483" y="394"/>
                  <a:pt x="465" y="391"/>
                  <a:pt x="449" y="399"/>
                </a:cubicBezTo>
                <a:cubicBezTo>
                  <a:pt x="414" y="416"/>
                  <a:pt x="402" y="431"/>
                  <a:pt x="373" y="446"/>
                </a:cubicBezTo>
                <a:cubicBezTo>
                  <a:pt x="345" y="461"/>
                  <a:pt x="315" y="425"/>
                  <a:pt x="313" y="416"/>
                </a:cubicBezTo>
                <a:cubicBezTo>
                  <a:pt x="311" y="406"/>
                  <a:pt x="309" y="400"/>
                  <a:pt x="313" y="395"/>
                </a:cubicBezTo>
                <a:cubicBezTo>
                  <a:pt x="317" y="390"/>
                  <a:pt x="337" y="386"/>
                  <a:pt x="364" y="387"/>
                </a:cubicBezTo>
                <a:cubicBezTo>
                  <a:pt x="378" y="388"/>
                  <a:pt x="390" y="386"/>
                  <a:pt x="403" y="384"/>
                </a:cubicBezTo>
                <a:cubicBezTo>
                  <a:pt x="417" y="382"/>
                  <a:pt x="428" y="378"/>
                  <a:pt x="438" y="375"/>
                </a:cubicBezTo>
                <a:cubicBezTo>
                  <a:pt x="464" y="365"/>
                  <a:pt x="478" y="357"/>
                  <a:pt x="494" y="340"/>
                </a:cubicBezTo>
                <a:cubicBezTo>
                  <a:pt x="503" y="331"/>
                  <a:pt x="519" y="315"/>
                  <a:pt x="519" y="315"/>
                </a:cubicBezTo>
                <a:cubicBezTo>
                  <a:pt x="519" y="315"/>
                  <a:pt x="519" y="314"/>
                  <a:pt x="518" y="315"/>
                </a:cubicBezTo>
                <a:cubicBezTo>
                  <a:pt x="509" y="319"/>
                  <a:pt x="498" y="329"/>
                  <a:pt x="482" y="343"/>
                </a:cubicBezTo>
                <a:cubicBezTo>
                  <a:pt x="471" y="351"/>
                  <a:pt x="465" y="355"/>
                  <a:pt x="457" y="360"/>
                </a:cubicBezTo>
                <a:cubicBezTo>
                  <a:pt x="436" y="373"/>
                  <a:pt x="423" y="373"/>
                  <a:pt x="396" y="378"/>
                </a:cubicBezTo>
                <a:cubicBezTo>
                  <a:pt x="392" y="378"/>
                  <a:pt x="388" y="379"/>
                  <a:pt x="385" y="379"/>
                </a:cubicBezTo>
                <a:cubicBezTo>
                  <a:pt x="394" y="375"/>
                  <a:pt x="419" y="366"/>
                  <a:pt x="428" y="357"/>
                </a:cubicBezTo>
                <a:cubicBezTo>
                  <a:pt x="436" y="350"/>
                  <a:pt x="434" y="351"/>
                  <a:pt x="452" y="335"/>
                </a:cubicBezTo>
                <a:cubicBezTo>
                  <a:pt x="470" y="319"/>
                  <a:pt x="472" y="317"/>
                  <a:pt x="472" y="317"/>
                </a:cubicBezTo>
                <a:cubicBezTo>
                  <a:pt x="475" y="315"/>
                  <a:pt x="484" y="309"/>
                  <a:pt x="479" y="310"/>
                </a:cubicBezTo>
                <a:cubicBezTo>
                  <a:pt x="477" y="310"/>
                  <a:pt x="472" y="314"/>
                  <a:pt x="468" y="316"/>
                </a:cubicBezTo>
                <a:cubicBezTo>
                  <a:pt x="464" y="319"/>
                  <a:pt x="456" y="327"/>
                  <a:pt x="449" y="332"/>
                </a:cubicBezTo>
                <a:cubicBezTo>
                  <a:pt x="438" y="341"/>
                  <a:pt x="434" y="347"/>
                  <a:pt x="416" y="360"/>
                </a:cubicBezTo>
                <a:cubicBezTo>
                  <a:pt x="401" y="370"/>
                  <a:pt x="377" y="378"/>
                  <a:pt x="368" y="379"/>
                </a:cubicBezTo>
                <a:cubicBezTo>
                  <a:pt x="359" y="380"/>
                  <a:pt x="368" y="379"/>
                  <a:pt x="368" y="379"/>
                </a:cubicBezTo>
                <a:cubicBezTo>
                  <a:pt x="362" y="378"/>
                  <a:pt x="357" y="378"/>
                  <a:pt x="350" y="378"/>
                </a:cubicBezTo>
                <a:cubicBezTo>
                  <a:pt x="339" y="377"/>
                  <a:pt x="317" y="373"/>
                  <a:pt x="314" y="365"/>
                </a:cubicBezTo>
                <a:cubicBezTo>
                  <a:pt x="314" y="365"/>
                  <a:pt x="314" y="365"/>
                  <a:pt x="314" y="365"/>
                </a:cubicBezTo>
                <a:cubicBezTo>
                  <a:pt x="314" y="358"/>
                  <a:pt x="315" y="350"/>
                  <a:pt x="315" y="342"/>
                </a:cubicBezTo>
                <a:cubicBezTo>
                  <a:pt x="315" y="342"/>
                  <a:pt x="315" y="343"/>
                  <a:pt x="315" y="343"/>
                </a:cubicBezTo>
                <a:cubicBezTo>
                  <a:pt x="315" y="347"/>
                  <a:pt x="315" y="351"/>
                  <a:pt x="314" y="354"/>
                </a:cubicBezTo>
                <a:cubicBezTo>
                  <a:pt x="314" y="354"/>
                  <a:pt x="314" y="354"/>
                  <a:pt x="314" y="354"/>
                </a:cubicBezTo>
                <a:cubicBezTo>
                  <a:pt x="317" y="329"/>
                  <a:pt x="336" y="326"/>
                  <a:pt x="357" y="327"/>
                </a:cubicBezTo>
                <a:cubicBezTo>
                  <a:pt x="368" y="328"/>
                  <a:pt x="378" y="330"/>
                  <a:pt x="389" y="328"/>
                </a:cubicBezTo>
                <a:cubicBezTo>
                  <a:pt x="401" y="325"/>
                  <a:pt x="411" y="319"/>
                  <a:pt x="421" y="314"/>
                </a:cubicBezTo>
                <a:cubicBezTo>
                  <a:pt x="436" y="307"/>
                  <a:pt x="451" y="301"/>
                  <a:pt x="463" y="290"/>
                </a:cubicBezTo>
                <a:cubicBezTo>
                  <a:pt x="476" y="279"/>
                  <a:pt x="487" y="264"/>
                  <a:pt x="497" y="250"/>
                </a:cubicBezTo>
                <a:cubicBezTo>
                  <a:pt x="499" y="247"/>
                  <a:pt x="501" y="244"/>
                  <a:pt x="502" y="241"/>
                </a:cubicBezTo>
                <a:cubicBezTo>
                  <a:pt x="505" y="238"/>
                  <a:pt x="512" y="233"/>
                  <a:pt x="527" y="228"/>
                </a:cubicBezTo>
                <a:cubicBezTo>
                  <a:pt x="545" y="222"/>
                  <a:pt x="579" y="224"/>
                  <a:pt x="599" y="222"/>
                </a:cubicBezTo>
                <a:cubicBezTo>
                  <a:pt x="611" y="220"/>
                  <a:pt x="616" y="219"/>
                  <a:pt x="623" y="217"/>
                </a:cubicBezTo>
                <a:cubicBezTo>
                  <a:pt x="630" y="216"/>
                  <a:pt x="637" y="215"/>
                  <a:pt x="639" y="214"/>
                </a:cubicBezTo>
                <a:cubicBezTo>
                  <a:pt x="644" y="210"/>
                  <a:pt x="629" y="213"/>
                  <a:pt x="625" y="214"/>
                </a:cubicBezTo>
                <a:cubicBezTo>
                  <a:pt x="625" y="214"/>
                  <a:pt x="601" y="219"/>
                  <a:pt x="566" y="218"/>
                </a:cubicBezTo>
                <a:cubicBezTo>
                  <a:pt x="538" y="217"/>
                  <a:pt x="522" y="220"/>
                  <a:pt x="516" y="221"/>
                </a:cubicBezTo>
                <a:cubicBezTo>
                  <a:pt x="525" y="205"/>
                  <a:pt x="535" y="190"/>
                  <a:pt x="547" y="176"/>
                </a:cubicBezTo>
                <a:cubicBezTo>
                  <a:pt x="575" y="139"/>
                  <a:pt x="615" y="106"/>
                  <a:pt x="615" y="101"/>
                </a:cubicBezTo>
                <a:cubicBezTo>
                  <a:pt x="614" y="97"/>
                  <a:pt x="597" y="115"/>
                  <a:pt x="588" y="123"/>
                </a:cubicBezTo>
                <a:cubicBezTo>
                  <a:pt x="550" y="160"/>
                  <a:pt x="515" y="197"/>
                  <a:pt x="484" y="241"/>
                </a:cubicBezTo>
                <a:cubicBezTo>
                  <a:pt x="479" y="249"/>
                  <a:pt x="473" y="258"/>
                  <a:pt x="466" y="265"/>
                </a:cubicBezTo>
                <a:cubicBezTo>
                  <a:pt x="467" y="262"/>
                  <a:pt x="468" y="259"/>
                  <a:pt x="468" y="256"/>
                </a:cubicBezTo>
                <a:cubicBezTo>
                  <a:pt x="472" y="226"/>
                  <a:pt x="469" y="166"/>
                  <a:pt x="477" y="138"/>
                </a:cubicBezTo>
                <a:cubicBezTo>
                  <a:pt x="486" y="105"/>
                  <a:pt x="495" y="88"/>
                  <a:pt x="494" y="86"/>
                </a:cubicBezTo>
                <a:cubicBezTo>
                  <a:pt x="490" y="86"/>
                  <a:pt x="467" y="147"/>
                  <a:pt x="467" y="173"/>
                </a:cubicBezTo>
                <a:cubicBezTo>
                  <a:pt x="467" y="197"/>
                  <a:pt x="467" y="228"/>
                  <a:pt x="459" y="252"/>
                </a:cubicBezTo>
                <a:cubicBezTo>
                  <a:pt x="451" y="271"/>
                  <a:pt x="433" y="288"/>
                  <a:pt x="417" y="299"/>
                </a:cubicBezTo>
                <a:cubicBezTo>
                  <a:pt x="417" y="299"/>
                  <a:pt x="427" y="296"/>
                  <a:pt x="417" y="299"/>
                </a:cubicBezTo>
                <a:cubicBezTo>
                  <a:pt x="406" y="303"/>
                  <a:pt x="376" y="315"/>
                  <a:pt x="357" y="308"/>
                </a:cubicBezTo>
                <a:cubicBezTo>
                  <a:pt x="345" y="302"/>
                  <a:pt x="326" y="279"/>
                  <a:pt x="325" y="271"/>
                </a:cubicBezTo>
                <a:cubicBezTo>
                  <a:pt x="325" y="262"/>
                  <a:pt x="327" y="248"/>
                  <a:pt x="330" y="244"/>
                </a:cubicBezTo>
                <a:cubicBezTo>
                  <a:pt x="333" y="240"/>
                  <a:pt x="361" y="204"/>
                  <a:pt x="389" y="181"/>
                </a:cubicBezTo>
                <a:cubicBezTo>
                  <a:pt x="425" y="153"/>
                  <a:pt x="436" y="147"/>
                  <a:pt x="436" y="147"/>
                </a:cubicBezTo>
                <a:cubicBezTo>
                  <a:pt x="441" y="143"/>
                  <a:pt x="457" y="136"/>
                  <a:pt x="451" y="137"/>
                </a:cubicBezTo>
                <a:cubicBezTo>
                  <a:pt x="448" y="137"/>
                  <a:pt x="437" y="142"/>
                  <a:pt x="430" y="146"/>
                </a:cubicBezTo>
                <a:cubicBezTo>
                  <a:pt x="423" y="151"/>
                  <a:pt x="409" y="162"/>
                  <a:pt x="396" y="171"/>
                </a:cubicBezTo>
                <a:cubicBezTo>
                  <a:pt x="377" y="186"/>
                  <a:pt x="360" y="201"/>
                  <a:pt x="342" y="217"/>
                </a:cubicBezTo>
                <a:cubicBezTo>
                  <a:pt x="339" y="220"/>
                  <a:pt x="336" y="222"/>
                  <a:pt x="333" y="224"/>
                </a:cubicBezTo>
                <a:cubicBezTo>
                  <a:pt x="337" y="203"/>
                  <a:pt x="341" y="168"/>
                  <a:pt x="346" y="133"/>
                </a:cubicBezTo>
                <a:cubicBezTo>
                  <a:pt x="348" y="126"/>
                  <a:pt x="350" y="120"/>
                  <a:pt x="352" y="116"/>
                </a:cubicBezTo>
                <a:cubicBezTo>
                  <a:pt x="365" y="93"/>
                  <a:pt x="375" y="89"/>
                  <a:pt x="385" y="75"/>
                </a:cubicBezTo>
                <a:cubicBezTo>
                  <a:pt x="391" y="67"/>
                  <a:pt x="401" y="58"/>
                  <a:pt x="404" y="52"/>
                </a:cubicBezTo>
                <a:cubicBezTo>
                  <a:pt x="407" y="47"/>
                  <a:pt x="410" y="42"/>
                  <a:pt x="410" y="39"/>
                </a:cubicBezTo>
                <a:cubicBezTo>
                  <a:pt x="409" y="33"/>
                  <a:pt x="403" y="44"/>
                  <a:pt x="401" y="47"/>
                </a:cubicBezTo>
                <a:cubicBezTo>
                  <a:pt x="401" y="47"/>
                  <a:pt x="396" y="55"/>
                  <a:pt x="376" y="77"/>
                </a:cubicBezTo>
                <a:cubicBezTo>
                  <a:pt x="358" y="96"/>
                  <a:pt x="354" y="99"/>
                  <a:pt x="349" y="107"/>
                </a:cubicBezTo>
                <a:cubicBezTo>
                  <a:pt x="356" y="53"/>
                  <a:pt x="362" y="4"/>
                  <a:pt x="362" y="4"/>
                </a:cubicBezTo>
                <a:cubicBezTo>
                  <a:pt x="362" y="4"/>
                  <a:pt x="360" y="0"/>
                  <a:pt x="359" y="5"/>
                </a:cubicBezTo>
                <a:cubicBezTo>
                  <a:pt x="354" y="30"/>
                  <a:pt x="340" y="111"/>
                  <a:pt x="329" y="176"/>
                </a:cubicBezTo>
                <a:cubicBezTo>
                  <a:pt x="329" y="174"/>
                  <a:pt x="328" y="172"/>
                  <a:pt x="328" y="171"/>
                </a:cubicBezTo>
                <a:cubicBezTo>
                  <a:pt x="324" y="145"/>
                  <a:pt x="322" y="139"/>
                  <a:pt x="319" y="118"/>
                </a:cubicBezTo>
                <a:cubicBezTo>
                  <a:pt x="316" y="93"/>
                  <a:pt x="296" y="43"/>
                  <a:pt x="293" y="43"/>
                </a:cubicBezTo>
                <a:cubicBezTo>
                  <a:pt x="292" y="45"/>
                  <a:pt x="304" y="69"/>
                  <a:pt x="311" y="101"/>
                </a:cubicBezTo>
                <a:cubicBezTo>
                  <a:pt x="320" y="143"/>
                  <a:pt x="326" y="185"/>
                  <a:pt x="326" y="193"/>
                </a:cubicBezTo>
                <a:cubicBezTo>
                  <a:pt x="326" y="202"/>
                  <a:pt x="324" y="204"/>
                  <a:pt x="323" y="209"/>
                </a:cubicBezTo>
                <a:cubicBezTo>
                  <a:pt x="323" y="209"/>
                  <a:pt x="323" y="209"/>
                  <a:pt x="323" y="209"/>
                </a:cubicBezTo>
                <a:cubicBezTo>
                  <a:pt x="318" y="218"/>
                  <a:pt x="306" y="221"/>
                  <a:pt x="293" y="217"/>
                </a:cubicBezTo>
                <a:cubicBezTo>
                  <a:pt x="279" y="213"/>
                  <a:pt x="236" y="205"/>
                  <a:pt x="252" y="208"/>
                </a:cubicBezTo>
                <a:cubicBezTo>
                  <a:pt x="269" y="211"/>
                  <a:pt x="252" y="208"/>
                  <a:pt x="252" y="208"/>
                </a:cubicBezTo>
                <a:cubicBezTo>
                  <a:pt x="252" y="208"/>
                  <a:pt x="243" y="207"/>
                  <a:pt x="227" y="192"/>
                </a:cubicBezTo>
                <a:cubicBezTo>
                  <a:pt x="212" y="179"/>
                  <a:pt x="198" y="148"/>
                  <a:pt x="187" y="132"/>
                </a:cubicBezTo>
                <a:cubicBezTo>
                  <a:pt x="179" y="122"/>
                  <a:pt x="176" y="119"/>
                  <a:pt x="171" y="113"/>
                </a:cubicBezTo>
                <a:cubicBezTo>
                  <a:pt x="167" y="108"/>
                  <a:pt x="162" y="102"/>
                  <a:pt x="160" y="101"/>
                </a:cubicBezTo>
                <a:cubicBezTo>
                  <a:pt x="155" y="98"/>
                  <a:pt x="165" y="109"/>
                  <a:pt x="167" y="113"/>
                </a:cubicBezTo>
                <a:cubicBezTo>
                  <a:pt x="167" y="113"/>
                  <a:pt x="183" y="132"/>
                  <a:pt x="199" y="163"/>
                </a:cubicBezTo>
                <a:cubicBezTo>
                  <a:pt x="210" y="184"/>
                  <a:pt x="219" y="197"/>
                  <a:pt x="224" y="203"/>
                </a:cubicBezTo>
                <a:cubicBezTo>
                  <a:pt x="205" y="198"/>
                  <a:pt x="170" y="186"/>
                  <a:pt x="153" y="170"/>
                </a:cubicBezTo>
                <a:cubicBezTo>
                  <a:pt x="145" y="162"/>
                  <a:pt x="142" y="154"/>
                  <a:pt x="131" y="140"/>
                </a:cubicBezTo>
                <a:cubicBezTo>
                  <a:pt x="114" y="118"/>
                  <a:pt x="100" y="104"/>
                  <a:pt x="92" y="96"/>
                </a:cubicBezTo>
                <a:cubicBezTo>
                  <a:pt x="90" y="94"/>
                  <a:pt x="90" y="96"/>
                  <a:pt x="90" y="96"/>
                </a:cubicBezTo>
                <a:cubicBezTo>
                  <a:pt x="90" y="96"/>
                  <a:pt x="109" y="119"/>
                  <a:pt x="117" y="134"/>
                </a:cubicBezTo>
                <a:cubicBezTo>
                  <a:pt x="131" y="158"/>
                  <a:pt x="144" y="181"/>
                  <a:pt x="167" y="195"/>
                </a:cubicBezTo>
                <a:cubicBezTo>
                  <a:pt x="162" y="194"/>
                  <a:pt x="155" y="194"/>
                  <a:pt x="144" y="194"/>
                </a:cubicBezTo>
                <a:cubicBezTo>
                  <a:pt x="117" y="195"/>
                  <a:pt x="101" y="192"/>
                  <a:pt x="101" y="192"/>
                </a:cubicBezTo>
                <a:cubicBezTo>
                  <a:pt x="97" y="192"/>
                  <a:pt x="84" y="191"/>
                  <a:pt x="88" y="193"/>
                </a:cubicBezTo>
                <a:cubicBezTo>
                  <a:pt x="90" y="194"/>
                  <a:pt x="96" y="193"/>
                  <a:pt x="100" y="194"/>
                </a:cubicBezTo>
                <a:cubicBezTo>
                  <a:pt x="106" y="195"/>
                  <a:pt x="112" y="196"/>
                  <a:pt x="122" y="197"/>
                </a:cubicBezTo>
                <a:cubicBezTo>
                  <a:pt x="137" y="199"/>
                  <a:pt x="159" y="196"/>
                  <a:pt x="174" y="201"/>
                </a:cubicBezTo>
                <a:cubicBezTo>
                  <a:pt x="178" y="202"/>
                  <a:pt x="182" y="203"/>
                  <a:pt x="186" y="204"/>
                </a:cubicBezTo>
                <a:cubicBezTo>
                  <a:pt x="195" y="208"/>
                  <a:pt x="204" y="211"/>
                  <a:pt x="213" y="214"/>
                </a:cubicBezTo>
                <a:cubicBezTo>
                  <a:pt x="228" y="218"/>
                  <a:pt x="242" y="225"/>
                  <a:pt x="258" y="227"/>
                </a:cubicBezTo>
                <a:cubicBezTo>
                  <a:pt x="299" y="233"/>
                  <a:pt x="309" y="270"/>
                  <a:pt x="309" y="283"/>
                </a:cubicBezTo>
                <a:cubicBezTo>
                  <a:pt x="309" y="296"/>
                  <a:pt x="307" y="313"/>
                  <a:pt x="304" y="318"/>
                </a:cubicBezTo>
                <a:cubicBezTo>
                  <a:pt x="300" y="323"/>
                  <a:pt x="291" y="321"/>
                  <a:pt x="284" y="319"/>
                </a:cubicBezTo>
                <a:cubicBezTo>
                  <a:pt x="269" y="314"/>
                  <a:pt x="259" y="312"/>
                  <a:pt x="239" y="308"/>
                </a:cubicBezTo>
                <a:cubicBezTo>
                  <a:pt x="234" y="307"/>
                  <a:pt x="194" y="296"/>
                  <a:pt x="177" y="281"/>
                </a:cubicBezTo>
                <a:cubicBezTo>
                  <a:pt x="171" y="276"/>
                  <a:pt x="169" y="271"/>
                  <a:pt x="160" y="262"/>
                </a:cubicBezTo>
                <a:cubicBezTo>
                  <a:pt x="147" y="247"/>
                  <a:pt x="137" y="238"/>
                  <a:pt x="130" y="233"/>
                </a:cubicBezTo>
                <a:cubicBezTo>
                  <a:pt x="129" y="232"/>
                  <a:pt x="129" y="233"/>
                  <a:pt x="129" y="233"/>
                </a:cubicBezTo>
                <a:cubicBezTo>
                  <a:pt x="129" y="233"/>
                  <a:pt x="143" y="248"/>
                  <a:pt x="150" y="257"/>
                </a:cubicBezTo>
                <a:cubicBezTo>
                  <a:pt x="161" y="273"/>
                  <a:pt x="171" y="289"/>
                  <a:pt x="190" y="299"/>
                </a:cubicBezTo>
                <a:cubicBezTo>
                  <a:pt x="201" y="304"/>
                  <a:pt x="211" y="308"/>
                  <a:pt x="222" y="312"/>
                </a:cubicBezTo>
                <a:cubicBezTo>
                  <a:pt x="234" y="315"/>
                  <a:pt x="245" y="320"/>
                  <a:pt x="257" y="322"/>
                </a:cubicBezTo>
                <a:cubicBezTo>
                  <a:pt x="281" y="327"/>
                  <a:pt x="300" y="342"/>
                  <a:pt x="299" y="350"/>
                </a:cubicBezTo>
                <a:cubicBezTo>
                  <a:pt x="299" y="358"/>
                  <a:pt x="298" y="368"/>
                  <a:pt x="297" y="378"/>
                </a:cubicBezTo>
                <a:cubicBezTo>
                  <a:pt x="295" y="389"/>
                  <a:pt x="293" y="393"/>
                  <a:pt x="288" y="403"/>
                </a:cubicBezTo>
                <a:cubicBezTo>
                  <a:pt x="282" y="417"/>
                  <a:pt x="273" y="403"/>
                  <a:pt x="257" y="398"/>
                </a:cubicBezTo>
                <a:cubicBezTo>
                  <a:pt x="234" y="391"/>
                  <a:pt x="217" y="379"/>
                  <a:pt x="183" y="377"/>
                </a:cubicBezTo>
                <a:cubicBezTo>
                  <a:pt x="176" y="376"/>
                  <a:pt x="178" y="377"/>
                  <a:pt x="171" y="375"/>
                </a:cubicBezTo>
                <a:cubicBezTo>
                  <a:pt x="164" y="373"/>
                  <a:pt x="147" y="361"/>
                  <a:pt x="145" y="354"/>
                </a:cubicBezTo>
                <a:cubicBezTo>
                  <a:pt x="142" y="347"/>
                  <a:pt x="142" y="347"/>
                  <a:pt x="140" y="341"/>
                </a:cubicBezTo>
                <a:cubicBezTo>
                  <a:pt x="138" y="331"/>
                  <a:pt x="140" y="316"/>
                  <a:pt x="140" y="305"/>
                </a:cubicBezTo>
                <a:cubicBezTo>
                  <a:pt x="140" y="298"/>
                  <a:pt x="140" y="292"/>
                  <a:pt x="139" y="288"/>
                </a:cubicBezTo>
                <a:cubicBezTo>
                  <a:pt x="139" y="285"/>
                  <a:pt x="139" y="282"/>
                  <a:pt x="138" y="281"/>
                </a:cubicBezTo>
                <a:cubicBezTo>
                  <a:pt x="137" y="278"/>
                  <a:pt x="137" y="288"/>
                  <a:pt x="137" y="290"/>
                </a:cubicBezTo>
                <a:cubicBezTo>
                  <a:pt x="137" y="290"/>
                  <a:pt x="138" y="302"/>
                  <a:pt x="137" y="320"/>
                </a:cubicBezTo>
                <a:cubicBezTo>
                  <a:pt x="136" y="339"/>
                  <a:pt x="137" y="342"/>
                  <a:pt x="137" y="342"/>
                </a:cubicBezTo>
                <a:cubicBezTo>
                  <a:pt x="137" y="342"/>
                  <a:pt x="137" y="343"/>
                  <a:pt x="137" y="345"/>
                </a:cubicBezTo>
                <a:cubicBezTo>
                  <a:pt x="130" y="332"/>
                  <a:pt x="124" y="318"/>
                  <a:pt x="115" y="307"/>
                </a:cubicBezTo>
                <a:cubicBezTo>
                  <a:pt x="108" y="297"/>
                  <a:pt x="100" y="285"/>
                  <a:pt x="95" y="279"/>
                </a:cubicBezTo>
                <a:cubicBezTo>
                  <a:pt x="91" y="275"/>
                  <a:pt x="84" y="268"/>
                  <a:pt x="82" y="267"/>
                </a:cubicBezTo>
                <a:cubicBezTo>
                  <a:pt x="77" y="264"/>
                  <a:pt x="87" y="274"/>
                  <a:pt x="90" y="278"/>
                </a:cubicBezTo>
                <a:cubicBezTo>
                  <a:pt x="90" y="278"/>
                  <a:pt x="97" y="287"/>
                  <a:pt x="117" y="316"/>
                </a:cubicBezTo>
                <a:cubicBezTo>
                  <a:pt x="136" y="345"/>
                  <a:pt x="144" y="370"/>
                  <a:pt x="144" y="370"/>
                </a:cubicBezTo>
                <a:cubicBezTo>
                  <a:pt x="119" y="364"/>
                  <a:pt x="97" y="353"/>
                  <a:pt x="88" y="328"/>
                </a:cubicBezTo>
                <a:cubicBezTo>
                  <a:pt x="83" y="312"/>
                  <a:pt x="76" y="305"/>
                  <a:pt x="65" y="283"/>
                </a:cubicBezTo>
                <a:cubicBezTo>
                  <a:pt x="48" y="251"/>
                  <a:pt x="34" y="229"/>
                  <a:pt x="24" y="217"/>
                </a:cubicBezTo>
                <a:cubicBezTo>
                  <a:pt x="22" y="214"/>
                  <a:pt x="23" y="219"/>
                  <a:pt x="23" y="219"/>
                </a:cubicBezTo>
                <a:cubicBezTo>
                  <a:pt x="23" y="219"/>
                  <a:pt x="40" y="262"/>
                  <a:pt x="49" y="275"/>
                </a:cubicBezTo>
                <a:cubicBezTo>
                  <a:pt x="65" y="297"/>
                  <a:pt x="71" y="327"/>
                  <a:pt x="86" y="349"/>
                </a:cubicBezTo>
                <a:cubicBezTo>
                  <a:pt x="83" y="350"/>
                  <a:pt x="74" y="352"/>
                  <a:pt x="62" y="347"/>
                </a:cubicBezTo>
                <a:cubicBezTo>
                  <a:pt x="45" y="341"/>
                  <a:pt x="42" y="336"/>
                  <a:pt x="32" y="331"/>
                </a:cubicBezTo>
                <a:cubicBezTo>
                  <a:pt x="25" y="328"/>
                  <a:pt x="18" y="323"/>
                  <a:pt x="14" y="321"/>
                </a:cubicBezTo>
                <a:cubicBezTo>
                  <a:pt x="10" y="320"/>
                  <a:pt x="6" y="318"/>
                  <a:pt x="4" y="318"/>
                </a:cubicBezTo>
                <a:cubicBezTo>
                  <a:pt x="0" y="318"/>
                  <a:pt x="8" y="321"/>
                  <a:pt x="10" y="323"/>
                </a:cubicBezTo>
                <a:cubicBezTo>
                  <a:pt x="10" y="323"/>
                  <a:pt x="16" y="325"/>
                  <a:pt x="33" y="335"/>
                </a:cubicBezTo>
                <a:cubicBezTo>
                  <a:pt x="50" y="345"/>
                  <a:pt x="50" y="347"/>
                  <a:pt x="59" y="350"/>
                </a:cubicBezTo>
                <a:cubicBezTo>
                  <a:pt x="66" y="353"/>
                  <a:pt x="84" y="355"/>
                  <a:pt x="92" y="357"/>
                </a:cubicBezTo>
                <a:cubicBezTo>
                  <a:pt x="95" y="361"/>
                  <a:pt x="99" y="365"/>
                  <a:pt x="104" y="368"/>
                </a:cubicBezTo>
                <a:cubicBezTo>
                  <a:pt x="133" y="387"/>
                  <a:pt x="179" y="394"/>
                  <a:pt x="213" y="400"/>
                </a:cubicBezTo>
                <a:cubicBezTo>
                  <a:pt x="228" y="403"/>
                  <a:pt x="246" y="415"/>
                  <a:pt x="262" y="422"/>
                </a:cubicBezTo>
                <a:cubicBezTo>
                  <a:pt x="289" y="433"/>
                  <a:pt x="295" y="460"/>
                  <a:pt x="296" y="469"/>
                </a:cubicBezTo>
                <a:cubicBezTo>
                  <a:pt x="296" y="525"/>
                  <a:pt x="297" y="580"/>
                  <a:pt x="292" y="637"/>
                </a:cubicBezTo>
                <a:cubicBezTo>
                  <a:pt x="289" y="676"/>
                  <a:pt x="282" y="712"/>
                  <a:pt x="254" y="742"/>
                </a:cubicBezTo>
                <a:cubicBezTo>
                  <a:pt x="247" y="748"/>
                  <a:pt x="220" y="765"/>
                  <a:pt x="234" y="770"/>
                </a:cubicBezTo>
                <a:cubicBezTo>
                  <a:pt x="240" y="772"/>
                  <a:pt x="261" y="781"/>
                  <a:pt x="313" y="781"/>
                </a:cubicBezTo>
                <a:cubicBezTo>
                  <a:pt x="370" y="781"/>
                  <a:pt x="377" y="769"/>
                  <a:pt x="389" y="766"/>
                </a:cubicBezTo>
                <a:cubicBezTo>
                  <a:pt x="409" y="760"/>
                  <a:pt x="384" y="742"/>
                  <a:pt x="377" y="736"/>
                </a:cubicBezTo>
                <a:cubicBezTo>
                  <a:pt x="364" y="725"/>
                  <a:pt x="348" y="715"/>
                  <a:pt x="341" y="698"/>
                </a:cubicBezTo>
                <a:cubicBezTo>
                  <a:pt x="333" y="679"/>
                  <a:pt x="334" y="656"/>
                  <a:pt x="332" y="637"/>
                </a:cubicBezTo>
                <a:cubicBezTo>
                  <a:pt x="328" y="587"/>
                  <a:pt x="316" y="516"/>
                  <a:pt x="318" y="506"/>
                </a:cubicBezTo>
                <a:cubicBezTo>
                  <a:pt x="321" y="496"/>
                  <a:pt x="333" y="484"/>
                  <a:pt x="356" y="478"/>
                </a:cubicBezTo>
                <a:cubicBezTo>
                  <a:pt x="389" y="468"/>
                  <a:pt x="412" y="438"/>
                  <a:pt x="442" y="423"/>
                </a:cubicBezTo>
                <a:cubicBezTo>
                  <a:pt x="496" y="394"/>
                  <a:pt x="522" y="424"/>
                  <a:pt x="559" y="382"/>
                </a:cubicBezTo>
                <a:cubicBezTo>
                  <a:pt x="579" y="359"/>
                  <a:pt x="601" y="332"/>
                  <a:pt x="617" y="307"/>
                </a:cubicBezTo>
                <a:cubicBezTo>
                  <a:pt x="629" y="287"/>
                  <a:pt x="647" y="242"/>
                  <a:pt x="655" y="222"/>
                </a:cubicBezTo>
                <a:cubicBezTo>
                  <a:pt x="657" y="217"/>
                  <a:pt x="654" y="219"/>
                  <a:pt x="654" y="219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>
            <a:off x="1676400" y="244683"/>
            <a:ext cx="5604861" cy="3545310"/>
          </a:xfrm>
          <a:custGeom>
            <a:avLst/>
            <a:gdLst/>
            <a:ahLst/>
            <a:cxnLst/>
            <a:rect l="l" t="t" r="r" b="b"/>
            <a:pathLst>
              <a:path w="5604861" h="3545310">
                <a:moveTo>
                  <a:pt x="2924312" y="25"/>
                </a:moveTo>
                <a:cubicBezTo>
                  <a:pt x="2939919" y="-183"/>
                  <a:pt x="2955659" y="877"/>
                  <a:pt x="2971399" y="3300"/>
                </a:cubicBezTo>
                <a:cubicBezTo>
                  <a:pt x="3097316" y="12991"/>
                  <a:pt x="3194176" y="100213"/>
                  <a:pt x="3223234" y="216508"/>
                </a:cubicBezTo>
                <a:cubicBezTo>
                  <a:pt x="3261978" y="197126"/>
                  <a:pt x="3291036" y="187434"/>
                  <a:pt x="3329780" y="187434"/>
                </a:cubicBezTo>
                <a:cubicBezTo>
                  <a:pt x="3414168" y="206197"/>
                  <a:pt x="3480402" y="279452"/>
                  <a:pt x="3474218" y="363153"/>
                </a:cubicBezTo>
                <a:cubicBezTo>
                  <a:pt x="3516764" y="346764"/>
                  <a:pt x="3565045" y="338167"/>
                  <a:pt x="3617529" y="338167"/>
                </a:cubicBezTo>
                <a:cubicBezTo>
                  <a:pt x="3726108" y="338167"/>
                  <a:pt x="3819176" y="380468"/>
                  <a:pt x="3881222" y="450970"/>
                </a:cubicBezTo>
                <a:cubicBezTo>
                  <a:pt x="3974290" y="380468"/>
                  <a:pt x="4098380" y="338167"/>
                  <a:pt x="4237983" y="338167"/>
                </a:cubicBezTo>
                <a:cubicBezTo>
                  <a:pt x="4439630" y="338167"/>
                  <a:pt x="4610255" y="436870"/>
                  <a:pt x="4703323" y="577873"/>
                </a:cubicBezTo>
                <a:cubicBezTo>
                  <a:pt x="4749857" y="563773"/>
                  <a:pt x="4811902" y="549672"/>
                  <a:pt x="4858436" y="549672"/>
                </a:cubicBezTo>
                <a:cubicBezTo>
                  <a:pt x="5044573" y="549672"/>
                  <a:pt x="5184175" y="676576"/>
                  <a:pt x="5184175" y="845780"/>
                </a:cubicBezTo>
                <a:cubicBezTo>
                  <a:pt x="5184175" y="873981"/>
                  <a:pt x="5184175" y="902182"/>
                  <a:pt x="5168663" y="930382"/>
                </a:cubicBezTo>
                <a:cubicBezTo>
                  <a:pt x="5292754" y="1014985"/>
                  <a:pt x="5385822" y="1155988"/>
                  <a:pt x="5385822" y="1311092"/>
                </a:cubicBezTo>
                <a:cubicBezTo>
                  <a:pt x="5385822" y="1464218"/>
                  <a:pt x="5301132" y="1596815"/>
                  <a:pt x="5171963" y="1676863"/>
                </a:cubicBezTo>
                <a:cubicBezTo>
                  <a:pt x="5186785" y="1690761"/>
                  <a:pt x="5198842" y="1707076"/>
                  <a:pt x="5209231" y="1724391"/>
                </a:cubicBezTo>
                <a:cubicBezTo>
                  <a:pt x="5236206" y="1715400"/>
                  <a:pt x="5272172" y="1706409"/>
                  <a:pt x="5299147" y="1706409"/>
                </a:cubicBezTo>
                <a:cubicBezTo>
                  <a:pt x="5407046" y="1706409"/>
                  <a:pt x="5487970" y="1787328"/>
                  <a:pt x="5487970" y="1895221"/>
                </a:cubicBezTo>
                <a:cubicBezTo>
                  <a:pt x="5487970" y="1913203"/>
                  <a:pt x="5487970" y="1931185"/>
                  <a:pt x="5478979" y="1949167"/>
                </a:cubicBezTo>
                <a:cubicBezTo>
                  <a:pt x="5550912" y="2003113"/>
                  <a:pt x="5604861" y="2093024"/>
                  <a:pt x="5604861" y="2191925"/>
                </a:cubicBezTo>
                <a:cubicBezTo>
                  <a:pt x="5604861" y="2353764"/>
                  <a:pt x="5469987" y="2479639"/>
                  <a:pt x="5308139" y="2479639"/>
                </a:cubicBezTo>
                <a:cubicBezTo>
                  <a:pt x="5245197" y="2479639"/>
                  <a:pt x="5191248" y="2470648"/>
                  <a:pt x="5146290" y="2443674"/>
                </a:cubicBezTo>
                <a:cubicBezTo>
                  <a:pt x="5155282" y="2452665"/>
                  <a:pt x="5155282" y="2470648"/>
                  <a:pt x="5155282" y="2488630"/>
                </a:cubicBezTo>
                <a:cubicBezTo>
                  <a:pt x="5155282" y="2647229"/>
                  <a:pt x="5043369" y="2770858"/>
                  <a:pt x="4899682" y="2797510"/>
                </a:cubicBezTo>
                <a:cubicBezTo>
                  <a:pt x="4897412" y="2804407"/>
                  <a:pt x="4894232" y="2810772"/>
                  <a:pt x="4891051" y="2817137"/>
                </a:cubicBezTo>
                <a:cubicBezTo>
                  <a:pt x="4951355" y="2877474"/>
                  <a:pt x="4987537" y="2961946"/>
                  <a:pt x="4975476" y="3046418"/>
                </a:cubicBezTo>
                <a:cubicBezTo>
                  <a:pt x="4963415" y="3191228"/>
                  <a:pt x="4830747" y="3299835"/>
                  <a:pt x="4686017" y="3275700"/>
                </a:cubicBezTo>
                <a:cubicBezTo>
                  <a:pt x="4637774" y="3275700"/>
                  <a:pt x="4589531" y="3263632"/>
                  <a:pt x="4553348" y="3239497"/>
                </a:cubicBezTo>
                <a:cubicBezTo>
                  <a:pt x="4493044" y="3275700"/>
                  <a:pt x="4420679" y="3287767"/>
                  <a:pt x="4336254" y="3275700"/>
                </a:cubicBezTo>
                <a:cubicBezTo>
                  <a:pt x="4324193" y="3275700"/>
                  <a:pt x="4312132" y="3275700"/>
                  <a:pt x="4300071" y="3275700"/>
                </a:cubicBezTo>
                <a:cubicBezTo>
                  <a:pt x="4300071" y="3287767"/>
                  <a:pt x="4300071" y="3287767"/>
                  <a:pt x="4300071" y="3299835"/>
                </a:cubicBezTo>
                <a:cubicBezTo>
                  <a:pt x="4275950" y="3456711"/>
                  <a:pt x="4143281" y="3565318"/>
                  <a:pt x="3998551" y="3541183"/>
                </a:cubicBezTo>
                <a:cubicBezTo>
                  <a:pt x="3877943" y="3529116"/>
                  <a:pt x="3793518" y="3456711"/>
                  <a:pt x="3757335" y="3360172"/>
                </a:cubicBezTo>
                <a:cubicBezTo>
                  <a:pt x="3709092" y="3480846"/>
                  <a:pt x="3588484" y="3565318"/>
                  <a:pt x="3443755" y="3541183"/>
                </a:cubicBezTo>
                <a:cubicBezTo>
                  <a:pt x="3326684" y="3530534"/>
                  <a:pt x="3237789" y="3454110"/>
                  <a:pt x="3205213" y="3352200"/>
                </a:cubicBezTo>
                <a:cubicBezTo>
                  <a:pt x="3158954" y="3381219"/>
                  <a:pt x="3105099" y="3397446"/>
                  <a:pt x="3048927" y="3397446"/>
                </a:cubicBezTo>
                <a:cubicBezTo>
                  <a:pt x="3017020" y="3397446"/>
                  <a:pt x="2974478" y="3386809"/>
                  <a:pt x="2953207" y="3376172"/>
                </a:cubicBezTo>
                <a:cubicBezTo>
                  <a:pt x="2921300" y="3439994"/>
                  <a:pt x="2857486" y="3482542"/>
                  <a:pt x="2793672" y="3482542"/>
                </a:cubicBezTo>
                <a:cubicBezTo>
                  <a:pt x="2729858" y="3482542"/>
                  <a:pt x="2676680" y="3450631"/>
                  <a:pt x="2644773" y="3397446"/>
                </a:cubicBezTo>
                <a:cubicBezTo>
                  <a:pt x="2612866" y="3408083"/>
                  <a:pt x="2570324" y="3418720"/>
                  <a:pt x="2538417" y="3418720"/>
                </a:cubicBezTo>
                <a:cubicBezTo>
                  <a:pt x="2410789" y="3418720"/>
                  <a:pt x="2293798" y="3344260"/>
                  <a:pt x="2240619" y="3237890"/>
                </a:cubicBezTo>
                <a:cubicBezTo>
                  <a:pt x="2198077" y="3280438"/>
                  <a:pt x="2144899" y="3301712"/>
                  <a:pt x="2081085" y="3301712"/>
                </a:cubicBezTo>
                <a:cubicBezTo>
                  <a:pt x="2014849" y="3301712"/>
                  <a:pt x="1953707" y="3271153"/>
                  <a:pt x="1913234" y="3219377"/>
                </a:cubicBezTo>
                <a:cubicBezTo>
                  <a:pt x="1883511" y="3221875"/>
                  <a:pt x="1852230" y="3220202"/>
                  <a:pt x="1819442" y="3215516"/>
                </a:cubicBezTo>
                <a:cubicBezTo>
                  <a:pt x="1804875" y="3215516"/>
                  <a:pt x="1790308" y="3215516"/>
                  <a:pt x="1775741" y="3215516"/>
                </a:cubicBezTo>
                <a:cubicBezTo>
                  <a:pt x="1775741" y="3230091"/>
                  <a:pt x="1775741" y="3230091"/>
                  <a:pt x="1775741" y="3244666"/>
                </a:cubicBezTo>
                <a:cubicBezTo>
                  <a:pt x="1746607" y="3434142"/>
                  <a:pt x="1586369" y="3565317"/>
                  <a:pt x="1411564" y="3536167"/>
                </a:cubicBezTo>
                <a:cubicBezTo>
                  <a:pt x="1265894" y="3521592"/>
                  <a:pt x="1163924" y="3434142"/>
                  <a:pt x="1120223" y="3317541"/>
                </a:cubicBezTo>
                <a:cubicBezTo>
                  <a:pt x="1061955" y="3463292"/>
                  <a:pt x="916284" y="3565317"/>
                  <a:pt x="741480" y="3536167"/>
                </a:cubicBezTo>
                <a:cubicBezTo>
                  <a:pt x="581242" y="3521592"/>
                  <a:pt x="464706" y="3404991"/>
                  <a:pt x="435571" y="3259241"/>
                </a:cubicBezTo>
                <a:cubicBezTo>
                  <a:pt x="391870" y="3273816"/>
                  <a:pt x="348169" y="3273816"/>
                  <a:pt x="319035" y="3273816"/>
                </a:cubicBezTo>
                <a:cubicBezTo>
                  <a:pt x="158797" y="3244666"/>
                  <a:pt x="42261" y="3113490"/>
                  <a:pt x="56828" y="2953164"/>
                </a:cubicBezTo>
                <a:cubicBezTo>
                  <a:pt x="71395" y="2836564"/>
                  <a:pt x="129663" y="2763688"/>
                  <a:pt x="231633" y="2719963"/>
                </a:cubicBezTo>
                <a:cubicBezTo>
                  <a:pt x="202499" y="2661663"/>
                  <a:pt x="202499" y="2603363"/>
                  <a:pt x="202499" y="2530487"/>
                </a:cubicBezTo>
                <a:cubicBezTo>
                  <a:pt x="218967" y="2423386"/>
                  <a:pt x="272669" y="2330255"/>
                  <a:pt x="351311" y="2265268"/>
                </a:cubicBezTo>
                <a:cubicBezTo>
                  <a:pt x="343107" y="2267475"/>
                  <a:pt x="333870" y="2267475"/>
                  <a:pt x="322185" y="2267475"/>
                </a:cubicBezTo>
                <a:cubicBezTo>
                  <a:pt x="285010" y="2267475"/>
                  <a:pt x="254031" y="2255084"/>
                  <a:pt x="235443" y="2224107"/>
                </a:cubicBezTo>
                <a:cubicBezTo>
                  <a:pt x="216855" y="2236498"/>
                  <a:pt x="198268" y="2242693"/>
                  <a:pt x="179680" y="2242693"/>
                </a:cubicBezTo>
                <a:cubicBezTo>
                  <a:pt x="111526" y="2242693"/>
                  <a:pt x="61959" y="2186934"/>
                  <a:pt x="61959" y="2124979"/>
                </a:cubicBezTo>
                <a:cubicBezTo>
                  <a:pt x="61959" y="2106392"/>
                  <a:pt x="61959" y="2087806"/>
                  <a:pt x="68155" y="2075415"/>
                </a:cubicBezTo>
                <a:cubicBezTo>
                  <a:pt x="30979" y="2050633"/>
                  <a:pt x="0" y="2007265"/>
                  <a:pt x="0" y="1957701"/>
                </a:cubicBezTo>
                <a:cubicBezTo>
                  <a:pt x="0" y="1889550"/>
                  <a:pt x="61959" y="1827595"/>
                  <a:pt x="130113" y="1827595"/>
                </a:cubicBezTo>
                <a:cubicBezTo>
                  <a:pt x="179680" y="1827595"/>
                  <a:pt x="223051" y="1852377"/>
                  <a:pt x="241639" y="1889550"/>
                </a:cubicBezTo>
                <a:cubicBezTo>
                  <a:pt x="254031" y="1877159"/>
                  <a:pt x="266422" y="1864768"/>
                  <a:pt x="278814" y="1852377"/>
                </a:cubicBezTo>
                <a:cubicBezTo>
                  <a:pt x="266422" y="1833791"/>
                  <a:pt x="266422" y="1815204"/>
                  <a:pt x="266422" y="1796618"/>
                </a:cubicBezTo>
                <a:cubicBezTo>
                  <a:pt x="266422" y="1716076"/>
                  <a:pt x="322185" y="1660317"/>
                  <a:pt x="402732" y="1660317"/>
                </a:cubicBezTo>
                <a:lnTo>
                  <a:pt x="446279" y="1669931"/>
                </a:lnTo>
                <a:cubicBezTo>
                  <a:pt x="420602" y="1629718"/>
                  <a:pt x="406311" y="1582317"/>
                  <a:pt x="406311" y="1533129"/>
                </a:cubicBezTo>
                <a:cubicBezTo>
                  <a:pt x="406311" y="1492497"/>
                  <a:pt x="406311" y="1451864"/>
                  <a:pt x="419856" y="1424776"/>
                </a:cubicBezTo>
                <a:cubicBezTo>
                  <a:pt x="338586" y="1370599"/>
                  <a:pt x="270861" y="1275790"/>
                  <a:pt x="270861" y="1167437"/>
                </a:cubicBezTo>
                <a:cubicBezTo>
                  <a:pt x="270861" y="1018451"/>
                  <a:pt x="406311" y="883009"/>
                  <a:pt x="555306" y="883009"/>
                </a:cubicBezTo>
                <a:cubicBezTo>
                  <a:pt x="663665" y="883009"/>
                  <a:pt x="758480" y="937186"/>
                  <a:pt x="799115" y="1018451"/>
                </a:cubicBezTo>
                <a:cubicBezTo>
                  <a:pt x="826205" y="991363"/>
                  <a:pt x="853295" y="964274"/>
                  <a:pt x="880385" y="937186"/>
                </a:cubicBezTo>
                <a:cubicBezTo>
                  <a:pt x="853295" y="896553"/>
                  <a:pt x="853295" y="855921"/>
                  <a:pt x="853295" y="815288"/>
                </a:cubicBezTo>
                <a:cubicBezTo>
                  <a:pt x="853295" y="639214"/>
                  <a:pt x="975200" y="517317"/>
                  <a:pt x="1151285" y="517317"/>
                </a:cubicBezTo>
                <a:cubicBezTo>
                  <a:pt x="1246100" y="517317"/>
                  <a:pt x="1327370" y="557949"/>
                  <a:pt x="1381550" y="625670"/>
                </a:cubicBezTo>
                <a:cubicBezTo>
                  <a:pt x="1462820" y="557949"/>
                  <a:pt x="1571179" y="517317"/>
                  <a:pt x="1693084" y="517317"/>
                </a:cubicBezTo>
                <a:cubicBezTo>
                  <a:pt x="1869169" y="517317"/>
                  <a:pt x="2018164" y="612126"/>
                  <a:pt x="2099434" y="747568"/>
                </a:cubicBezTo>
                <a:cubicBezTo>
                  <a:pt x="2109158" y="744327"/>
                  <a:pt x="2119657" y="741086"/>
                  <a:pt x="2130815" y="738938"/>
                </a:cubicBezTo>
                <a:cubicBezTo>
                  <a:pt x="2148789" y="699393"/>
                  <a:pt x="2180865" y="671790"/>
                  <a:pt x="2225579" y="652617"/>
                </a:cubicBezTo>
                <a:cubicBezTo>
                  <a:pt x="2206207" y="613851"/>
                  <a:pt x="2206207" y="575086"/>
                  <a:pt x="2206207" y="526630"/>
                </a:cubicBezTo>
                <a:cubicBezTo>
                  <a:pt x="2225579" y="400643"/>
                  <a:pt x="2322438" y="303730"/>
                  <a:pt x="2448356" y="284347"/>
                </a:cubicBezTo>
                <a:cubicBezTo>
                  <a:pt x="2438670" y="264965"/>
                  <a:pt x="2438670" y="245582"/>
                  <a:pt x="2438670" y="216508"/>
                </a:cubicBezTo>
                <a:cubicBezTo>
                  <a:pt x="2448356" y="148669"/>
                  <a:pt x="2506472" y="100213"/>
                  <a:pt x="2574274" y="109904"/>
                </a:cubicBezTo>
                <a:cubicBezTo>
                  <a:pt x="2613018" y="109904"/>
                  <a:pt x="2642076" y="129286"/>
                  <a:pt x="2661448" y="158360"/>
                </a:cubicBezTo>
                <a:cubicBezTo>
                  <a:pt x="2712299" y="65082"/>
                  <a:pt x="2815061" y="1482"/>
                  <a:pt x="2924312" y="25"/>
                </a:cubicBezTo>
                <a:close/>
              </a:path>
            </a:pathLst>
          </a:custGeom>
          <a:gradFill>
            <a:gsLst>
              <a:gs pos="0">
                <a:schemeClr val="accent2">
                  <a:tint val="100000"/>
                  <a:shade val="100000"/>
                  <a:satMod val="130000"/>
                  <a:alpha val="98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98000"/>
                </a:schemeClr>
              </a:gs>
            </a:gsLst>
          </a:gradFill>
          <a:ln>
            <a:headEnd/>
            <a:tailEnd/>
          </a:ln>
          <a:effectLst>
            <a:outerShdw blurRad="40000" dist="23000" dir="5400000" rotWithShape="0">
              <a:schemeClr val="accent2">
                <a:lumMod val="50000"/>
                <a:alpha val="35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5"/>
          <p:cNvSpPr>
            <a:spLocks noChangeAspect="1"/>
          </p:cNvSpPr>
          <p:nvPr/>
        </p:nvSpPr>
        <p:spPr bwMode="auto">
          <a:xfrm>
            <a:off x="3588815" y="5976092"/>
            <a:ext cx="342538" cy="445101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20"/>
          <p:cNvSpPr>
            <a:spLocks noChangeAspect="1"/>
          </p:cNvSpPr>
          <p:nvPr/>
        </p:nvSpPr>
        <p:spPr bwMode="auto">
          <a:xfrm>
            <a:off x="3401614" y="6064107"/>
            <a:ext cx="374402" cy="326606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5"/>
          <p:cNvSpPr>
            <a:spLocks noChangeAspect="1"/>
          </p:cNvSpPr>
          <p:nvPr/>
        </p:nvSpPr>
        <p:spPr bwMode="auto">
          <a:xfrm flipH="1">
            <a:off x="4704626" y="5957774"/>
            <a:ext cx="321972" cy="445101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20"/>
          <p:cNvSpPr>
            <a:spLocks noChangeAspect="1"/>
          </p:cNvSpPr>
          <p:nvPr/>
        </p:nvSpPr>
        <p:spPr bwMode="auto">
          <a:xfrm rot="21232918" flipH="1">
            <a:off x="4583231" y="6135465"/>
            <a:ext cx="345653" cy="284448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71658" y="5791200"/>
            <a:ext cx="7138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effectLst>
                  <a:outerShdw blurRad="50800" dist="38100" dir="2700000" algn="tl" rotWithShape="0">
                    <a:schemeClr val="accent2">
                      <a:lumMod val="50000"/>
                      <a:alpha val="70000"/>
                    </a:schemeClr>
                  </a:outerShdw>
                </a:effectLst>
              </a:rPr>
              <a:t>Secrets of the Egyptian Pyramids</a:t>
            </a:r>
            <a:endParaRPr lang="en-US" sz="4000" b="1" dirty="0">
              <a:effectLst>
                <a:outerShdw blurRad="50800" dist="38100" dir="2700000" algn="tl" rotWithShape="0">
                  <a:schemeClr val="accent2">
                    <a:lumMod val="50000"/>
                    <a:alpha val="7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8261" y="1577674"/>
            <a:ext cx="4419600" cy="14219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How many sides did the Pyramids have?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Can modern technology be used to easily build a Pyramid today?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How long did it take to build the Pyramid?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Were the Pyramids earthquake proof?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6" name="Picture 3" descr="F:\SXC\autumn_leaf_1600_clr_634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375"/>
            <a:ext cx="1368987" cy="13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5"/>
          <p:cNvSpPr>
            <a:spLocks noChangeAspect="1"/>
          </p:cNvSpPr>
          <p:nvPr/>
        </p:nvSpPr>
        <p:spPr bwMode="auto">
          <a:xfrm>
            <a:off x="3794827" y="5893593"/>
            <a:ext cx="273050" cy="354807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0"/>
          <p:cNvSpPr>
            <a:spLocks noChangeAspect="1"/>
          </p:cNvSpPr>
          <p:nvPr/>
        </p:nvSpPr>
        <p:spPr bwMode="auto">
          <a:xfrm>
            <a:off x="3693227" y="5988050"/>
            <a:ext cx="298450" cy="260350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1"/>
          <p:cNvSpPr>
            <a:spLocks noChangeAspect="1"/>
          </p:cNvSpPr>
          <p:nvPr/>
        </p:nvSpPr>
        <p:spPr bwMode="auto">
          <a:xfrm>
            <a:off x="4604452" y="5835650"/>
            <a:ext cx="303213" cy="260350"/>
          </a:xfrm>
          <a:custGeom>
            <a:avLst/>
            <a:gdLst/>
            <a:ahLst/>
            <a:cxnLst>
              <a:cxn ang="0">
                <a:pos x="24" y="58"/>
              </a:cxn>
              <a:cxn ang="0">
                <a:pos x="38" y="20"/>
              </a:cxn>
              <a:cxn ang="0">
                <a:pos x="71" y="5"/>
              </a:cxn>
              <a:cxn ang="0">
                <a:pos x="25" y="10"/>
              </a:cxn>
              <a:cxn ang="0">
                <a:pos x="2" y="58"/>
              </a:cxn>
              <a:cxn ang="0">
                <a:pos x="13" y="61"/>
              </a:cxn>
              <a:cxn ang="0">
                <a:pos x="24" y="58"/>
              </a:cxn>
            </a:cxnLst>
            <a:rect l="0" t="0" r="r" b="b"/>
            <a:pathLst>
              <a:path w="71" h="61">
                <a:moveTo>
                  <a:pt x="24" y="58"/>
                </a:moveTo>
                <a:cubicBezTo>
                  <a:pt x="27" y="53"/>
                  <a:pt x="21" y="37"/>
                  <a:pt x="38" y="20"/>
                </a:cubicBezTo>
                <a:cubicBezTo>
                  <a:pt x="52" y="6"/>
                  <a:pt x="71" y="9"/>
                  <a:pt x="71" y="5"/>
                </a:cubicBezTo>
                <a:cubicBezTo>
                  <a:pt x="71" y="0"/>
                  <a:pt x="42" y="1"/>
                  <a:pt x="25" y="10"/>
                </a:cubicBezTo>
                <a:cubicBezTo>
                  <a:pt x="3" y="22"/>
                  <a:pt x="0" y="54"/>
                  <a:pt x="2" y="58"/>
                </a:cubicBezTo>
                <a:cubicBezTo>
                  <a:pt x="3" y="61"/>
                  <a:pt x="7" y="61"/>
                  <a:pt x="13" y="61"/>
                </a:cubicBezTo>
                <a:cubicBezTo>
                  <a:pt x="18" y="61"/>
                  <a:pt x="22" y="61"/>
                  <a:pt x="24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20"/>
          <p:cNvSpPr>
            <a:spLocks noChangeAspect="1"/>
          </p:cNvSpPr>
          <p:nvPr/>
        </p:nvSpPr>
        <p:spPr bwMode="auto">
          <a:xfrm rot="20520000" flipH="1">
            <a:off x="4525077" y="5791200"/>
            <a:ext cx="238760" cy="208280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922471" y="5410200"/>
            <a:ext cx="2669406" cy="1863982"/>
          </a:xfrm>
          <a:prstGeom prst="ellipse">
            <a:avLst/>
          </a:prstGeom>
          <a:gradFill flip="none" rotWithShape="1">
            <a:gsLst>
              <a:gs pos="8850">
                <a:schemeClr val="accent5"/>
              </a:gs>
              <a:gs pos="42000">
                <a:schemeClr val="accent5"/>
              </a:gs>
              <a:gs pos="59000">
                <a:schemeClr val="accent2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>
              <a:rot lat="4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947261" y="587945"/>
            <a:ext cx="4919932" cy="5845099"/>
          </a:xfrm>
          <a:custGeom>
            <a:avLst/>
            <a:gdLst/>
            <a:ahLst/>
            <a:cxnLst>
              <a:cxn ang="0">
                <a:pos x="517" y="392"/>
              </a:cxn>
              <a:cxn ang="0">
                <a:pos x="539" y="349"/>
              </a:cxn>
              <a:cxn ang="0">
                <a:pos x="541" y="342"/>
              </a:cxn>
              <a:cxn ang="0">
                <a:pos x="528" y="312"/>
              </a:cxn>
              <a:cxn ang="0">
                <a:pos x="522" y="373"/>
              </a:cxn>
              <a:cxn ang="0">
                <a:pos x="373" y="446"/>
              </a:cxn>
              <a:cxn ang="0">
                <a:pos x="403" y="384"/>
              </a:cxn>
              <a:cxn ang="0">
                <a:pos x="518" y="315"/>
              </a:cxn>
              <a:cxn ang="0">
                <a:pos x="385" y="379"/>
              </a:cxn>
              <a:cxn ang="0">
                <a:pos x="479" y="310"/>
              </a:cxn>
              <a:cxn ang="0">
                <a:pos x="368" y="379"/>
              </a:cxn>
              <a:cxn ang="0">
                <a:pos x="314" y="365"/>
              </a:cxn>
              <a:cxn ang="0">
                <a:pos x="314" y="354"/>
              </a:cxn>
              <a:cxn ang="0">
                <a:pos x="463" y="290"/>
              </a:cxn>
              <a:cxn ang="0">
                <a:pos x="599" y="222"/>
              </a:cxn>
              <a:cxn ang="0">
                <a:pos x="566" y="218"/>
              </a:cxn>
              <a:cxn ang="0">
                <a:pos x="588" y="123"/>
              </a:cxn>
              <a:cxn ang="0">
                <a:pos x="477" y="138"/>
              </a:cxn>
              <a:cxn ang="0">
                <a:pos x="417" y="299"/>
              </a:cxn>
              <a:cxn ang="0">
                <a:pos x="330" y="244"/>
              </a:cxn>
              <a:cxn ang="0">
                <a:pos x="430" y="146"/>
              </a:cxn>
              <a:cxn ang="0">
                <a:pos x="346" y="133"/>
              </a:cxn>
              <a:cxn ang="0">
                <a:pos x="410" y="39"/>
              </a:cxn>
              <a:cxn ang="0">
                <a:pos x="362" y="4"/>
              </a:cxn>
              <a:cxn ang="0">
                <a:pos x="319" y="118"/>
              </a:cxn>
              <a:cxn ang="0">
                <a:pos x="323" y="209"/>
              </a:cxn>
              <a:cxn ang="0">
                <a:pos x="252" y="208"/>
              </a:cxn>
              <a:cxn ang="0">
                <a:pos x="160" y="101"/>
              </a:cxn>
              <a:cxn ang="0">
                <a:pos x="153" y="170"/>
              </a:cxn>
              <a:cxn ang="0">
                <a:pos x="117" y="134"/>
              </a:cxn>
              <a:cxn ang="0">
                <a:pos x="88" y="193"/>
              </a:cxn>
              <a:cxn ang="0">
                <a:pos x="186" y="204"/>
              </a:cxn>
              <a:cxn ang="0">
                <a:pos x="304" y="318"/>
              </a:cxn>
              <a:cxn ang="0">
                <a:pos x="160" y="262"/>
              </a:cxn>
              <a:cxn ang="0">
                <a:pos x="190" y="299"/>
              </a:cxn>
              <a:cxn ang="0">
                <a:pos x="297" y="378"/>
              </a:cxn>
              <a:cxn ang="0">
                <a:pos x="171" y="375"/>
              </a:cxn>
              <a:cxn ang="0">
                <a:pos x="139" y="288"/>
              </a:cxn>
              <a:cxn ang="0">
                <a:pos x="137" y="342"/>
              </a:cxn>
              <a:cxn ang="0">
                <a:pos x="82" y="267"/>
              </a:cxn>
              <a:cxn ang="0">
                <a:pos x="88" y="328"/>
              </a:cxn>
              <a:cxn ang="0">
                <a:pos x="49" y="275"/>
              </a:cxn>
              <a:cxn ang="0">
                <a:pos x="14" y="321"/>
              </a:cxn>
              <a:cxn ang="0">
                <a:pos x="59" y="350"/>
              </a:cxn>
              <a:cxn ang="0">
                <a:pos x="262" y="422"/>
              </a:cxn>
              <a:cxn ang="0">
                <a:pos x="234" y="770"/>
              </a:cxn>
              <a:cxn ang="0">
                <a:pos x="341" y="698"/>
              </a:cxn>
              <a:cxn ang="0">
                <a:pos x="442" y="423"/>
              </a:cxn>
              <a:cxn ang="0">
                <a:pos x="654" y="219"/>
              </a:cxn>
            </a:cxnLst>
            <a:rect l="0" t="0" r="r" b="b"/>
            <a:pathLst>
              <a:path w="657" h="781">
                <a:moveTo>
                  <a:pt x="654" y="219"/>
                </a:moveTo>
                <a:cubicBezTo>
                  <a:pt x="654" y="219"/>
                  <a:pt x="618" y="287"/>
                  <a:pt x="602" y="310"/>
                </a:cubicBezTo>
                <a:cubicBezTo>
                  <a:pt x="586" y="335"/>
                  <a:pt x="563" y="366"/>
                  <a:pt x="538" y="384"/>
                </a:cubicBezTo>
                <a:cubicBezTo>
                  <a:pt x="531" y="389"/>
                  <a:pt x="524" y="391"/>
                  <a:pt x="517" y="392"/>
                </a:cubicBezTo>
                <a:cubicBezTo>
                  <a:pt x="518" y="390"/>
                  <a:pt x="520" y="385"/>
                  <a:pt x="523" y="378"/>
                </a:cubicBezTo>
                <a:cubicBezTo>
                  <a:pt x="523" y="378"/>
                  <a:pt x="523" y="377"/>
                  <a:pt x="523" y="377"/>
                </a:cubicBezTo>
                <a:cubicBezTo>
                  <a:pt x="524" y="376"/>
                  <a:pt x="525" y="374"/>
                  <a:pt x="525" y="373"/>
                </a:cubicBezTo>
                <a:cubicBezTo>
                  <a:pt x="529" y="366"/>
                  <a:pt x="534" y="358"/>
                  <a:pt x="539" y="349"/>
                </a:cubicBezTo>
                <a:cubicBezTo>
                  <a:pt x="556" y="325"/>
                  <a:pt x="562" y="318"/>
                  <a:pt x="562" y="318"/>
                </a:cubicBezTo>
                <a:cubicBezTo>
                  <a:pt x="564" y="314"/>
                  <a:pt x="573" y="306"/>
                  <a:pt x="569" y="308"/>
                </a:cubicBezTo>
                <a:cubicBezTo>
                  <a:pt x="567" y="309"/>
                  <a:pt x="561" y="315"/>
                  <a:pt x="558" y="319"/>
                </a:cubicBezTo>
                <a:cubicBezTo>
                  <a:pt x="553" y="324"/>
                  <a:pt x="547" y="333"/>
                  <a:pt x="541" y="342"/>
                </a:cubicBezTo>
                <a:cubicBezTo>
                  <a:pt x="536" y="348"/>
                  <a:pt x="532" y="355"/>
                  <a:pt x="528" y="362"/>
                </a:cubicBezTo>
                <a:cubicBezTo>
                  <a:pt x="529" y="359"/>
                  <a:pt x="529" y="354"/>
                  <a:pt x="528" y="347"/>
                </a:cubicBezTo>
                <a:cubicBezTo>
                  <a:pt x="527" y="330"/>
                  <a:pt x="529" y="320"/>
                  <a:pt x="529" y="320"/>
                </a:cubicBezTo>
                <a:cubicBezTo>
                  <a:pt x="529" y="318"/>
                  <a:pt x="529" y="310"/>
                  <a:pt x="528" y="312"/>
                </a:cubicBezTo>
                <a:cubicBezTo>
                  <a:pt x="527" y="313"/>
                  <a:pt x="527" y="316"/>
                  <a:pt x="527" y="319"/>
                </a:cubicBezTo>
                <a:cubicBezTo>
                  <a:pt x="526" y="322"/>
                  <a:pt x="526" y="327"/>
                  <a:pt x="526" y="334"/>
                </a:cubicBezTo>
                <a:cubicBezTo>
                  <a:pt x="525" y="343"/>
                  <a:pt x="527" y="357"/>
                  <a:pt x="524" y="366"/>
                </a:cubicBezTo>
                <a:cubicBezTo>
                  <a:pt x="524" y="368"/>
                  <a:pt x="523" y="371"/>
                  <a:pt x="522" y="373"/>
                </a:cubicBezTo>
                <a:cubicBezTo>
                  <a:pt x="519" y="377"/>
                  <a:pt x="516" y="381"/>
                  <a:pt x="512" y="384"/>
                </a:cubicBezTo>
                <a:cubicBezTo>
                  <a:pt x="508" y="388"/>
                  <a:pt x="504" y="391"/>
                  <a:pt x="501" y="394"/>
                </a:cubicBezTo>
                <a:cubicBezTo>
                  <a:pt x="483" y="394"/>
                  <a:pt x="465" y="391"/>
                  <a:pt x="449" y="399"/>
                </a:cubicBezTo>
                <a:cubicBezTo>
                  <a:pt x="414" y="416"/>
                  <a:pt x="402" y="431"/>
                  <a:pt x="373" y="446"/>
                </a:cubicBezTo>
                <a:cubicBezTo>
                  <a:pt x="345" y="461"/>
                  <a:pt x="315" y="425"/>
                  <a:pt x="313" y="416"/>
                </a:cubicBezTo>
                <a:cubicBezTo>
                  <a:pt x="311" y="406"/>
                  <a:pt x="309" y="400"/>
                  <a:pt x="313" y="395"/>
                </a:cubicBezTo>
                <a:cubicBezTo>
                  <a:pt x="317" y="390"/>
                  <a:pt x="337" y="386"/>
                  <a:pt x="364" y="387"/>
                </a:cubicBezTo>
                <a:cubicBezTo>
                  <a:pt x="378" y="388"/>
                  <a:pt x="390" y="386"/>
                  <a:pt x="403" y="384"/>
                </a:cubicBezTo>
                <a:cubicBezTo>
                  <a:pt x="417" y="382"/>
                  <a:pt x="428" y="378"/>
                  <a:pt x="438" y="375"/>
                </a:cubicBezTo>
                <a:cubicBezTo>
                  <a:pt x="464" y="365"/>
                  <a:pt x="478" y="357"/>
                  <a:pt x="494" y="340"/>
                </a:cubicBezTo>
                <a:cubicBezTo>
                  <a:pt x="503" y="331"/>
                  <a:pt x="519" y="315"/>
                  <a:pt x="519" y="315"/>
                </a:cubicBezTo>
                <a:cubicBezTo>
                  <a:pt x="519" y="315"/>
                  <a:pt x="519" y="314"/>
                  <a:pt x="518" y="315"/>
                </a:cubicBezTo>
                <a:cubicBezTo>
                  <a:pt x="509" y="319"/>
                  <a:pt x="498" y="329"/>
                  <a:pt x="482" y="343"/>
                </a:cubicBezTo>
                <a:cubicBezTo>
                  <a:pt x="471" y="351"/>
                  <a:pt x="465" y="355"/>
                  <a:pt x="457" y="360"/>
                </a:cubicBezTo>
                <a:cubicBezTo>
                  <a:pt x="436" y="373"/>
                  <a:pt x="423" y="373"/>
                  <a:pt x="396" y="378"/>
                </a:cubicBezTo>
                <a:cubicBezTo>
                  <a:pt x="392" y="378"/>
                  <a:pt x="388" y="379"/>
                  <a:pt x="385" y="379"/>
                </a:cubicBezTo>
                <a:cubicBezTo>
                  <a:pt x="394" y="375"/>
                  <a:pt x="419" y="366"/>
                  <a:pt x="428" y="357"/>
                </a:cubicBezTo>
                <a:cubicBezTo>
                  <a:pt x="436" y="350"/>
                  <a:pt x="434" y="351"/>
                  <a:pt x="452" y="335"/>
                </a:cubicBezTo>
                <a:cubicBezTo>
                  <a:pt x="470" y="319"/>
                  <a:pt x="472" y="317"/>
                  <a:pt x="472" y="317"/>
                </a:cubicBezTo>
                <a:cubicBezTo>
                  <a:pt x="475" y="315"/>
                  <a:pt x="484" y="309"/>
                  <a:pt x="479" y="310"/>
                </a:cubicBezTo>
                <a:cubicBezTo>
                  <a:pt x="477" y="310"/>
                  <a:pt x="472" y="314"/>
                  <a:pt x="468" y="316"/>
                </a:cubicBezTo>
                <a:cubicBezTo>
                  <a:pt x="464" y="319"/>
                  <a:pt x="456" y="327"/>
                  <a:pt x="449" y="332"/>
                </a:cubicBezTo>
                <a:cubicBezTo>
                  <a:pt x="438" y="341"/>
                  <a:pt x="434" y="347"/>
                  <a:pt x="416" y="360"/>
                </a:cubicBezTo>
                <a:cubicBezTo>
                  <a:pt x="401" y="370"/>
                  <a:pt x="377" y="378"/>
                  <a:pt x="368" y="379"/>
                </a:cubicBezTo>
                <a:cubicBezTo>
                  <a:pt x="359" y="380"/>
                  <a:pt x="368" y="379"/>
                  <a:pt x="368" y="379"/>
                </a:cubicBezTo>
                <a:cubicBezTo>
                  <a:pt x="362" y="378"/>
                  <a:pt x="357" y="378"/>
                  <a:pt x="350" y="378"/>
                </a:cubicBezTo>
                <a:cubicBezTo>
                  <a:pt x="339" y="377"/>
                  <a:pt x="317" y="373"/>
                  <a:pt x="314" y="365"/>
                </a:cubicBezTo>
                <a:cubicBezTo>
                  <a:pt x="314" y="365"/>
                  <a:pt x="314" y="365"/>
                  <a:pt x="314" y="365"/>
                </a:cubicBezTo>
                <a:cubicBezTo>
                  <a:pt x="314" y="358"/>
                  <a:pt x="315" y="350"/>
                  <a:pt x="315" y="342"/>
                </a:cubicBezTo>
                <a:cubicBezTo>
                  <a:pt x="315" y="342"/>
                  <a:pt x="315" y="343"/>
                  <a:pt x="315" y="343"/>
                </a:cubicBezTo>
                <a:cubicBezTo>
                  <a:pt x="315" y="347"/>
                  <a:pt x="315" y="351"/>
                  <a:pt x="314" y="354"/>
                </a:cubicBezTo>
                <a:cubicBezTo>
                  <a:pt x="314" y="354"/>
                  <a:pt x="314" y="354"/>
                  <a:pt x="314" y="354"/>
                </a:cubicBezTo>
                <a:cubicBezTo>
                  <a:pt x="317" y="329"/>
                  <a:pt x="336" y="326"/>
                  <a:pt x="357" y="327"/>
                </a:cubicBezTo>
                <a:cubicBezTo>
                  <a:pt x="368" y="328"/>
                  <a:pt x="378" y="330"/>
                  <a:pt x="389" y="328"/>
                </a:cubicBezTo>
                <a:cubicBezTo>
                  <a:pt x="401" y="325"/>
                  <a:pt x="411" y="319"/>
                  <a:pt x="421" y="314"/>
                </a:cubicBezTo>
                <a:cubicBezTo>
                  <a:pt x="436" y="307"/>
                  <a:pt x="451" y="301"/>
                  <a:pt x="463" y="290"/>
                </a:cubicBezTo>
                <a:cubicBezTo>
                  <a:pt x="476" y="279"/>
                  <a:pt x="487" y="264"/>
                  <a:pt x="497" y="250"/>
                </a:cubicBezTo>
                <a:cubicBezTo>
                  <a:pt x="499" y="247"/>
                  <a:pt x="501" y="244"/>
                  <a:pt x="502" y="241"/>
                </a:cubicBezTo>
                <a:cubicBezTo>
                  <a:pt x="505" y="238"/>
                  <a:pt x="512" y="233"/>
                  <a:pt x="527" y="228"/>
                </a:cubicBezTo>
                <a:cubicBezTo>
                  <a:pt x="545" y="222"/>
                  <a:pt x="579" y="224"/>
                  <a:pt x="599" y="222"/>
                </a:cubicBezTo>
                <a:cubicBezTo>
                  <a:pt x="611" y="220"/>
                  <a:pt x="616" y="219"/>
                  <a:pt x="623" y="217"/>
                </a:cubicBezTo>
                <a:cubicBezTo>
                  <a:pt x="630" y="216"/>
                  <a:pt x="637" y="215"/>
                  <a:pt x="639" y="214"/>
                </a:cubicBezTo>
                <a:cubicBezTo>
                  <a:pt x="644" y="210"/>
                  <a:pt x="629" y="213"/>
                  <a:pt x="625" y="214"/>
                </a:cubicBezTo>
                <a:cubicBezTo>
                  <a:pt x="625" y="214"/>
                  <a:pt x="601" y="219"/>
                  <a:pt x="566" y="218"/>
                </a:cubicBezTo>
                <a:cubicBezTo>
                  <a:pt x="538" y="217"/>
                  <a:pt x="522" y="220"/>
                  <a:pt x="516" y="221"/>
                </a:cubicBezTo>
                <a:cubicBezTo>
                  <a:pt x="525" y="205"/>
                  <a:pt x="535" y="190"/>
                  <a:pt x="547" y="176"/>
                </a:cubicBezTo>
                <a:cubicBezTo>
                  <a:pt x="575" y="139"/>
                  <a:pt x="615" y="106"/>
                  <a:pt x="615" y="101"/>
                </a:cubicBezTo>
                <a:cubicBezTo>
                  <a:pt x="614" y="97"/>
                  <a:pt x="597" y="115"/>
                  <a:pt x="588" y="123"/>
                </a:cubicBezTo>
                <a:cubicBezTo>
                  <a:pt x="550" y="160"/>
                  <a:pt x="515" y="197"/>
                  <a:pt x="484" y="241"/>
                </a:cubicBezTo>
                <a:cubicBezTo>
                  <a:pt x="479" y="249"/>
                  <a:pt x="473" y="258"/>
                  <a:pt x="466" y="265"/>
                </a:cubicBezTo>
                <a:cubicBezTo>
                  <a:pt x="467" y="262"/>
                  <a:pt x="468" y="259"/>
                  <a:pt x="468" y="256"/>
                </a:cubicBezTo>
                <a:cubicBezTo>
                  <a:pt x="472" y="226"/>
                  <a:pt x="469" y="166"/>
                  <a:pt x="477" y="138"/>
                </a:cubicBezTo>
                <a:cubicBezTo>
                  <a:pt x="486" y="105"/>
                  <a:pt x="495" y="88"/>
                  <a:pt x="494" y="86"/>
                </a:cubicBezTo>
                <a:cubicBezTo>
                  <a:pt x="490" y="86"/>
                  <a:pt x="467" y="147"/>
                  <a:pt x="467" y="173"/>
                </a:cubicBezTo>
                <a:cubicBezTo>
                  <a:pt x="467" y="197"/>
                  <a:pt x="467" y="228"/>
                  <a:pt x="459" y="252"/>
                </a:cubicBezTo>
                <a:cubicBezTo>
                  <a:pt x="451" y="271"/>
                  <a:pt x="433" y="288"/>
                  <a:pt x="417" y="299"/>
                </a:cubicBezTo>
                <a:cubicBezTo>
                  <a:pt x="417" y="299"/>
                  <a:pt x="427" y="296"/>
                  <a:pt x="417" y="299"/>
                </a:cubicBezTo>
                <a:cubicBezTo>
                  <a:pt x="406" y="303"/>
                  <a:pt x="376" y="315"/>
                  <a:pt x="357" y="308"/>
                </a:cubicBezTo>
                <a:cubicBezTo>
                  <a:pt x="345" y="302"/>
                  <a:pt x="326" y="279"/>
                  <a:pt x="325" y="271"/>
                </a:cubicBezTo>
                <a:cubicBezTo>
                  <a:pt x="325" y="262"/>
                  <a:pt x="327" y="248"/>
                  <a:pt x="330" y="244"/>
                </a:cubicBezTo>
                <a:cubicBezTo>
                  <a:pt x="333" y="240"/>
                  <a:pt x="361" y="204"/>
                  <a:pt x="389" y="181"/>
                </a:cubicBezTo>
                <a:cubicBezTo>
                  <a:pt x="425" y="153"/>
                  <a:pt x="436" y="147"/>
                  <a:pt x="436" y="147"/>
                </a:cubicBezTo>
                <a:cubicBezTo>
                  <a:pt x="441" y="143"/>
                  <a:pt x="457" y="136"/>
                  <a:pt x="451" y="137"/>
                </a:cubicBezTo>
                <a:cubicBezTo>
                  <a:pt x="448" y="137"/>
                  <a:pt x="437" y="142"/>
                  <a:pt x="430" y="146"/>
                </a:cubicBezTo>
                <a:cubicBezTo>
                  <a:pt x="423" y="151"/>
                  <a:pt x="409" y="162"/>
                  <a:pt x="396" y="171"/>
                </a:cubicBezTo>
                <a:cubicBezTo>
                  <a:pt x="377" y="186"/>
                  <a:pt x="360" y="201"/>
                  <a:pt x="342" y="217"/>
                </a:cubicBezTo>
                <a:cubicBezTo>
                  <a:pt x="339" y="220"/>
                  <a:pt x="336" y="222"/>
                  <a:pt x="333" y="224"/>
                </a:cubicBezTo>
                <a:cubicBezTo>
                  <a:pt x="337" y="203"/>
                  <a:pt x="341" y="168"/>
                  <a:pt x="346" y="133"/>
                </a:cubicBezTo>
                <a:cubicBezTo>
                  <a:pt x="348" y="126"/>
                  <a:pt x="350" y="120"/>
                  <a:pt x="352" y="116"/>
                </a:cubicBezTo>
                <a:cubicBezTo>
                  <a:pt x="365" y="93"/>
                  <a:pt x="375" y="89"/>
                  <a:pt x="385" y="75"/>
                </a:cubicBezTo>
                <a:cubicBezTo>
                  <a:pt x="391" y="67"/>
                  <a:pt x="401" y="58"/>
                  <a:pt x="404" y="52"/>
                </a:cubicBezTo>
                <a:cubicBezTo>
                  <a:pt x="407" y="47"/>
                  <a:pt x="410" y="42"/>
                  <a:pt x="410" y="39"/>
                </a:cubicBezTo>
                <a:cubicBezTo>
                  <a:pt x="409" y="33"/>
                  <a:pt x="403" y="44"/>
                  <a:pt x="401" y="47"/>
                </a:cubicBezTo>
                <a:cubicBezTo>
                  <a:pt x="401" y="47"/>
                  <a:pt x="396" y="55"/>
                  <a:pt x="376" y="77"/>
                </a:cubicBezTo>
                <a:cubicBezTo>
                  <a:pt x="358" y="96"/>
                  <a:pt x="354" y="99"/>
                  <a:pt x="349" y="107"/>
                </a:cubicBezTo>
                <a:cubicBezTo>
                  <a:pt x="356" y="53"/>
                  <a:pt x="362" y="4"/>
                  <a:pt x="362" y="4"/>
                </a:cubicBezTo>
                <a:cubicBezTo>
                  <a:pt x="362" y="4"/>
                  <a:pt x="360" y="0"/>
                  <a:pt x="359" y="5"/>
                </a:cubicBezTo>
                <a:cubicBezTo>
                  <a:pt x="354" y="30"/>
                  <a:pt x="340" y="111"/>
                  <a:pt x="329" y="176"/>
                </a:cubicBezTo>
                <a:cubicBezTo>
                  <a:pt x="329" y="174"/>
                  <a:pt x="328" y="172"/>
                  <a:pt x="328" y="171"/>
                </a:cubicBezTo>
                <a:cubicBezTo>
                  <a:pt x="324" y="145"/>
                  <a:pt x="322" y="139"/>
                  <a:pt x="319" y="118"/>
                </a:cubicBezTo>
                <a:cubicBezTo>
                  <a:pt x="316" y="93"/>
                  <a:pt x="296" y="43"/>
                  <a:pt x="293" y="43"/>
                </a:cubicBezTo>
                <a:cubicBezTo>
                  <a:pt x="292" y="45"/>
                  <a:pt x="304" y="69"/>
                  <a:pt x="311" y="101"/>
                </a:cubicBezTo>
                <a:cubicBezTo>
                  <a:pt x="320" y="143"/>
                  <a:pt x="326" y="185"/>
                  <a:pt x="326" y="193"/>
                </a:cubicBezTo>
                <a:cubicBezTo>
                  <a:pt x="326" y="202"/>
                  <a:pt x="324" y="204"/>
                  <a:pt x="323" y="209"/>
                </a:cubicBezTo>
                <a:cubicBezTo>
                  <a:pt x="323" y="209"/>
                  <a:pt x="323" y="209"/>
                  <a:pt x="323" y="209"/>
                </a:cubicBezTo>
                <a:cubicBezTo>
                  <a:pt x="318" y="218"/>
                  <a:pt x="306" y="221"/>
                  <a:pt x="293" y="217"/>
                </a:cubicBezTo>
                <a:cubicBezTo>
                  <a:pt x="279" y="213"/>
                  <a:pt x="236" y="205"/>
                  <a:pt x="252" y="208"/>
                </a:cubicBezTo>
                <a:cubicBezTo>
                  <a:pt x="269" y="211"/>
                  <a:pt x="252" y="208"/>
                  <a:pt x="252" y="208"/>
                </a:cubicBezTo>
                <a:cubicBezTo>
                  <a:pt x="252" y="208"/>
                  <a:pt x="243" y="207"/>
                  <a:pt x="227" y="192"/>
                </a:cubicBezTo>
                <a:cubicBezTo>
                  <a:pt x="212" y="179"/>
                  <a:pt x="198" y="148"/>
                  <a:pt x="187" y="132"/>
                </a:cubicBezTo>
                <a:cubicBezTo>
                  <a:pt x="179" y="122"/>
                  <a:pt x="176" y="119"/>
                  <a:pt x="171" y="113"/>
                </a:cubicBezTo>
                <a:cubicBezTo>
                  <a:pt x="167" y="108"/>
                  <a:pt x="162" y="102"/>
                  <a:pt x="160" y="101"/>
                </a:cubicBezTo>
                <a:cubicBezTo>
                  <a:pt x="155" y="98"/>
                  <a:pt x="165" y="109"/>
                  <a:pt x="167" y="113"/>
                </a:cubicBezTo>
                <a:cubicBezTo>
                  <a:pt x="167" y="113"/>
                  <a:pt x="183" y="132"/>
                  <a:pt x="199" y="163"/>
                </a:cubicBezTo>
                <a:cubicBezTo>
                  <a:pt x="210" y="184"/>
                  <a:pt x="219" y="197"/>
                  <a:pt x="224" y="203"/>
                </a:cubicBezTo>
                <a:cubicBezTo>
                  <a:pt x="205" y="198"/>
                  <a:pt x="170" y="186"/>
                  <a:pt x="153" y="170"/>
                </a:cubicBezTo>
                <a:cubicBezTo>
                  <a:pt x="145" y="162"/>
                  <a:pt x="142" y="154"/>
                  <a:pt x="131" y="140"/>
                </a:cubicBezTo>
                <a:cubicBezTo>
                  <a:pt x="114" y="118"/>
                  <a:pt x="100" y="104"/>
                  <a:pt x="92" y="96"/>
                </a:cubicBezTo>
                <a:cubicBezTo>
                  <a:pt x="90" y="94"/>
                  <a:pt x="90" y="96"/>
                  <a:pt x="90" y="96"/>
                </a:cubicBezTo>
                <a:cubicBezTo>
                  <a:pt x="90" y="96"/>
                  <a:pt x="109" y="119"/>
                  <a:pt x="117" y="134"/>
                </a:cubicBezTo>
                <a:cubicBezTo>
                  <a:pt x="131" y="158"/>
                  <a:pt x="144" y="181"/>
                  <a:pt x="167" y="195"/>
                </a:cubicBezTo>
                <a:cubicBezTo>
                  <a:pt x="162" y="194"/>
                  <a:pt x="155" y="194"/>
                  <a:pt x="144" y="194"/>
                </a:cubicBezTo>
                <a:cubicBezTo>
                  <a:pt x="117" y="195"/>
                  <a:pt x="101" y="192"/>
                  <a:pt x="101" y="192"/>
                </a:cubicBezTo>
                <a:cubicBezTo>
                  <a:pt x="97" y="192"/>
                  <a:pt x="84" y="191"/>
                  <a:pt x="88" y="193"/>
                </a:cubicBezTo>
                <a:cubicBezTo>
                  <a:pt x="90" y="194"/>
                  <a:pt x="96" y="193"/>
                  <a:pt x="100" y="194"/>
                </a:cubicBezTo>
                <a:cubicBezTo>
                  <a:pt x="106" y="195"/>
                  <a:pt x="112" y="196"/>
                  <a:pt x="122" y="197"/>
                </a:cubicBezTo>
                <a:cubicBezTo>
                  <a:pt x="137" y="199"/>
                  <a:pt x="159" y="196"/>
                  <a:pt x="174" y="201"/>
                </a:cubicBezTo>
                <a:cubicBezTo>
                  <a:pt x="178" y="202"/>
                  <a:pt x="182" y="203"/>
                  <a:pt x="186" y="204"/>
                </a:cubicBezTo>
                <a:cubicBezTo>
                  <a:pt x="195" y="208"/>
                  <a:pt x="204" y="211"/>
                  <a:pt x="213" y="214"/>
                </a:cubicBezTo>
                <a:cubicBezTo>
                  <a:pt x="228" y="218"/>
                  <a:pt x="242" y="225"/>
                  <a:pt x="258" y="227"/>
                </a:cubicBezTo>
                <a:cubicBezTo>
                  <a:pt x="299" y="233"/>
                  <a:pt x="309" y="270"/>
                  <a:pt x="309" y="283"/>
                </a:cubicBezTo>
                <a:cubicBezTo>
                  <a:pt x="309" y="296"/>
                  <a:pt x="307" y="313"/>
                  <a:pt x="304" y="318"/>
                </a:cubicBezTo>
                <a:cubicBezTo>
                  <a:pt x="300" y="323"/>
                  <a:pt x="291" y="321"/>
                  <a:pt x="284" y="319"/>
                </a:cubicBezTo>
                <a:cubicBezTo>
                  <a:pt x="269" y="314"/>
                  <a:pt x="259" y="312"/>
                  <a:pt x="239" y="308"/>
                </a:cubicBezTo>
                <a:cubicBezTo>
                  <a:pt x="234" y="307"/>
                  <a:pt x="194" y="296"/>
                  <a:pt x="177" y="281"/>
                </a:cubicBezTo>
                <a:cubicBezTo>
                  <a:pt x="171" y="276"/>
                  <a:pt x="169" y="271"/>
                  <a:pt x="160" y="262"/>
                </a:cubicBezTo>
                <a:cubicBezTo>
                  <a:pt x="147" y="247"/>
                  <a:pt x="137" y="238"/>
                  <a:pt x="130" y="233"/>
                </a:cubicBezTo>
                <a:cubicBezTo>
                  <a:pt x="129" y="232"/>
                  <a:pt x="129" y="233"/>
                  <a:pt x="129" y="233"/>
                </a:cubicBezTo>
                <a:cubicBezTo>
                  <a:pt x="129" y="233"/>
                  <a:pt x="143" y="248"/>
                  <a:pt x="150" y="257"/>
                </a:cubicBezTo>
                <a:cubicBezTo>
                  <a:pt x="161" y="273"/>
                  <a:pt x="171" y="289"/>
                  <a:pt x="190" y="299"/>
                </a:cubicBezTo>
                <a:cubicBezTo>
                  <a:pt x="201" y="304"/>
                  <a:pt x="211" y="308"/>
                  <a:pt x="222" y="312"/>
                </a:cubicBezTo>
                <a:cubicBezTo>
                  <a:pt x="234" y="315"/>
                  <a:pt x="245" y="320"/>
                  <a:pt x="257" y="322"/>
                </a:cubicBezTo>
                <a:cubicBezTo>
                  <a:pt x="281" y="327"/>
                  <a:pt x="300" y="342"/>
                  <a:pt x="299" y="350"/>
                </a:cubicBezTo>
                <a:cubicBezTo>
                  <a:pt x="299" y="358"/>
                  <a:pt x="298" y="368"/>
                  <a:pt x="297" y="378"/>
                </a:cubicBezTo>
                <a:cubicBezTo>
                  <a:pt x="295" y="389"/>
                  <a:pt x="293" y="393"/>
                  <a:pt x="288" y="403"/>
                </a:cubicBezTo>
                <a:cubicBezTo>
                  <a:pt x="282" y="417"/>
                  <a:pt x="273" y="403"/>
                  <a:pt x="257" y="398"/>
                </a:cubicBezTo>
                <a:cubicBezTo>
                  <a:pt x="234" y="391"/>
                  <a:pt x="217" y="379"/>
                  <a:pt x="183" y="377"/>
                </a:cubicBezTo>
                <a:cubicBezTo>
                  <a:pt x="176" y="376"/>
                  <a:pt x="178" y="377"/>
                  <a:pt x="171" y="375"/>
                </a:cubicBezTo>
                <a:cubicBezTo>
                  <a:pt x="164" y="373"/>
                  <a:pt x="147" y="361"/>
                  <a:pt x="145" y="354"/>
                </a:cubicBezTo>
                <a:cubicBezTo>
                  <a:pt x="142" y="347"/>
                  <a:pt x="142" y="347"/>
                  <a:pt x="140" y="341"/>
                </a:cubicBezTo>
                <a:cubicBezTo>
                  <a:pt x="138" y="331"/>
                  <a:pt x="140" y="316"/>
                  <a:pt x="140" y="305"/>
                </a:cubicBezTo>
                <a:cubicBezTo>
                  <a:pt x="140" y="298"/>
                  <a:pt x="140" y="292"/>
                  <a:pt x="139" y="288"/>
                </a:cubicBezTo>
                <a:cubicBezTo>
                  <a:pt x="139" y="285"/>
                  <a:pt x="139" y="282"/>
                  <a:pt x="138" y="281"/>
                </a:cubicBezTo>
                <a:cubicBezTo>
                  <a:pt x="137" y="278"/>
                  <a:pt x="137" y="288"/>
                  <a:pt x="137" y="290"/>
                </a:cubicBezTo>
                <a:cubicBezTo>
                  <a:pt x="137" y="290"/>
                  <a:pt x="138" y="302"/>
                  <a:pt x="137" y="320"/>
                </a:cubicBezTo>
                <a:cubicBezTo>
                  <a:pt x="136" y="339"/>
                  <a:pt x="137" y="342"/>
                  <a:pt x="137" y="342"/>
                </a:cubicBezTo>
                <a:cubicBezTo>
                  <a:pt x="137" y="342"/>
                  <a:pt x="137" y="343"/>
                  <a:pt x="137" y="345"/>
                </a:cubicBezTo>
                <a:cubicBezTo>
                  <a:pt x="130" y="332"/>
                  <a:pt x="124" y="318"/>
                  <a:pt x="115" y="307"/>
                </a:cubicBezTo>
                <a:cubicBezTo>
                  <a:pt x="108" y="297"/>
                  <a:pt x="100" y="285"/>
                  <a:pt x="95" y="279"/>
                </a:cubicBezTo>
                <a:cubicBezTo>
                  <a:pt x="91" y="275"/>
                  <a:pt x="84" y="268"/>
                  <a:pt x="82" y="267"/>
                </a:cubicBezTo>
                <a:cubicBezTo>
                  <a:pt x="77" y="264"/>
                  <a:pt x="87" y="274"/>
                  <a:pt x="90" y="278"/>
                </a:cubicBezTo>
                <a:cubicBezTo>
                  <a:pt x="90" y="278"/>
                  <a:pt x="97" y="287"/>
                  <a:pt x="117" y="316"/>
                </a:cubicBezTo>
                <a:cubicBezTo>
                  <a:pt x="136" y="345"/>
                  <a:pt x="144" y="370"/>
                  <a:pt x="144" y="370"/>
                </a:cubicBezTo>
                <a:cubicBezTo>
                  <a:pt x="119" y="364"/>
                  <a:pt x="97" y="353"/>
                  <a:pt x="88" y="328"/>
                </a:cubicBezTo>
                <a:cubicBezTo>
                  <a:pt x="83" y="312"/>
                  <a:pt x="76" y="305"/>
                  <a:pt x="65" y="283"/>
                </a:cubicBezTo>
                <a:cubicBezTo>
                  <a:pt x="48" y="251"/>
                  <a:pt x="34" y="229"/>
                  <a:pt x="24" y="217"/>
                </a:cubicBezTo>
                <a:cubicBezTo>
                  <a:pt x="22" y="214"/>
                  <a:pt x="23" y="219"/>
                  <a:pt x="23" y="219"/>
                </a:cubicBezTo>
                <a:cubicBezTo>
                  <a:pt x="23" y="219"/>
                  <a:pt x="40" y="262"/>
                  <a:pt x="49" y="275"/>
                </a:cubicBezTo>
                <a:cubicBezTo>
                  <a:pt x="65" y="297"/>
                  <a:pt x="71" y="327"/>
                  <a:pt x="86" y="349"/>
                </a:cubicBezTo>
                <a:cubicBezTo>
                  <a:pt x="83" y="350"/>
                  <a:pt x="74" y="352"/>
                  <a:pt x="62" y="347"/>
                </a:cubicBezTo>
                <a:cubicBezTo>
                  <a:pt x="45" y="341"/>
                  <a:pt x="42" y="336"/>
                  <a:pt x="32" y="331"/>
                </a:cubicBezTo>
                <a:cubicBezTo>
                  <a:pt x="25" y="328"/>
                  <a:pt x="18" y="323"/>
                  <a:pt x="14" y="321"/>
                </a:cubicBezTo>
                <a:cubicBezTo>
                  <a:pt x="10" y="320"/>
                  <a:pt x="6" y="318"/>
                  <a:pt x="4" y="318"/>
                </a:cubicBezTo>
                <a:cubicBezTo>
                  <a:pt x="0" y="318"/>
                  <a:pt x="8" y="321"/>
                  <a:pt x="10" y="323"/>
                </a:cubicBezTo>
                <a:cubicBezTo>
                  <a:pt x="10" y="323"/>
                  <a:pt x="16" y="325"/>
                  <a:pt x="33" y="335"/>
                </a:cubicBezTo>
                <a:cubicBezTo>
                  <a:pt x="50" y="345"/>
                  <a:pt x="50" y="347"/>
                  <a:pt x="59" y="350"/>
                </a:cubicBezTo>
                <a:cubicBezTo>
                  <a:pt x="66" y="353"/>
                  <a:pt x="84" y="355"/>
                  <a:pt x="92" y="357"/>
                </a:cubicBezTo>
                <a:cubicBezTo>
                  <a:pt x="95" y="361"/>
                  <a:pt x="99" y="365"/>
                  <a:pt x="104" y="368"/>
                </a:cubicBezTo>
                <a:cubicBezTo>
                  <a:pt x="133" y="387"/>
                  <a:pt x="179" y="394"/>
                  <a:pt x="213" y="400"/>
                </a:cubicBezTo>
                <a:cubicBezTo>
                  <a:pt x="228" y="403"/>
                  <a:pt x="246" y="415"/>
                  <a:pt x="262" y="422"/>
                </a:cubicBezTo>
                <a:cubicBezTo>
                  <a:pt x="289" y="433"/>
                  <a:pt x="295" y="460"/>
                  <a:pt x="296" y="469"/>
                </a:cubicBezTo>
                <a:cubicBezTo>
                  <a:pt x="296" y="525"/>
                  <a:pt x="297" y="580"/>
                  <a:pt x="292" y="637"/>
                </a:cubicBezTo>
                <a:cubicBezTo>
                  <a:pt x="289" y="676"/>
                  <a:pt x="282" y="712"/>
                  <a:pt x="254" y="742"/>
                </a:cubicBezTo>
                <a:cubicBezTo>
                  <a:pt x="247" y="748"/>
                  <a:pt x="220" y="765"/>
                  <a:pt x="234" y="770"/>
                </a:cubicBezTo>
                <a:cubicBezTo>
                  <a:pt x="240" y="772"/>
                  <a:pt x="261" y="781"/>
                  <a:pt x="313" y="781"/>
                </a:cubicBezTo>
                <a:cubicBezTo>
                  <a:pt x="370" y="781"/>
                  <a:pt x="377" y="769"/>
                  <a:pt x="389" y="766"/>
                </a:cubicBezTo>
                <a:cubicBezTo>
                  <a:pt x="409" y="760"/>
                  <a:pt x="384" y="742"/>
                  <a:pt x="377" y="736"/>
                </a:cubicBezTo>
                <a:cubicBezTo>
                  <a:pt x="364" y="725"/>
                  <a:pt x="348" y="715"/>
                  <a:pt x="341" y="698"/>
                </a:cubicBezTo>
                <a:cubicBezTo>
                  <a:pt x="333" y="679"/>
                  <a:pt x="334" y="656"/>
                  <a:pt x="332" y="637"/>
                </a:cubicBezTo>
                <a:cubicBezTo>
                  <a:pt x="328" y="587"/>
                  <a:pt x="316" y="516"/>
                  <a:pt x="318" y="506"/>
                </a:cubicBezTo>
                <a:cubicBezTo>
                  <a:pt x="321" y="496"/>
                  <a:pt x="333" y="484"/>
                  <a:pt x="356" y="478"/>
                </a:cubicBezTo>
                <a:cubicBezTo>
                  <a:pt x="389" y="468"/>
                  <a:pt x="412" y="438"/>
                  <a:pt x="442" y="423"/>
                </a:cubicBezTo>
                <a:cubicBezTo>
                  <a:pt x="496" y="394"/>
                  <a:pt x="522" y="424"/>
                  <a:pt x="559" y="382"/>
                </a:cubicBezTo>
                <a:cubicBezTo>
                  <a:pt x="579" y="359"/>
                  <a:pt x="601" y="332"/>
                  <a:pt x="617" y="307"/>
                </a:cubicBezTo>
                <a:cubicBezTo>
                  <a:pt x="629" y="287"/>
                  <a:pt x="647" y="242"/>
                  <a:pt x="655" y="222"/>
                </a:cubicBezTo>
                <a:cubicBezTo>
                  <a:pt x="657" y="217"/>
                  <a:pt x="654" y="219"/>
                  <a:pt x="654" y="219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>
            <a:off x="1676400" y="244683"/>
            <a:ext cx="5604861" cy="3545310"/>
          </a:xfrm>
          <a:custGeom>
            <a:avLst/>
            <a:gdLst/>
            <a:ahLst/>
            <a:cxnLst/>
            <a:rect l="l" t="t" r="r" b="b"/>
            <a:pathLst>
              <a:path w="5604861" h="3545310">
                <a:moveTo>
                  <a:pt x="2924312" y="25"/>
                </a:moveTo>
                <a:cubicBezTo>
                  <a:pt x="2939919" y="-183"/>
                  <a:pt x="2955659" y="877"/>
                  <a:pt x="2971399" y="3300"/>
                </a:cubicBezTo>
                <a:cubicBezTo>
                  <a:pt x="3097316" y="12991"/>
                  <a:pt x="3194176" y="100213"/>
                  <a:pt x="3223234" y="216508"/>
                </a:cubicBezTo>
                <a:cubicBezTo>
                  <a:pt x="3261978" y="197126"/>
                  <a:pt x="3291036" y="187434"/>
                  <a:pt x="3329780" y="187434"/>
                </a:cubicBezTo>
                <a:cubicBezTo>
                  <a:pt x="3414168" y="206197"/>
                  <a:pt x="3480402" y="279452"/>
                  <a:pt x="3474218" y="363153"/>
                </a:cubicBezTo>
                <a:cubicBezTo>
                  <a:pt x="3516764" y="346764"/>
                  <a:pt x="3565045" y="338167"/>
                  <a:pt x="3617529" y="338167"/>
                </a:cubicBezTo>
                <a:cubicBezTo>
                  <a:pt x="3726108" y="338167"/>
                  <a:pt x="3819176" y="380468"/>
                  <a:pt x="3881222" y="450970"/>
                </a:cubicBezTo>
                <a:cubicBezTo>
                  <a:pt x="3974290" y="380468"/>
                  <a:pt x="4098380" y="338167"/>
                  <a:pt x="4237983" y="338167"/>
                </a:cubicBezTo>
                <a:cubicBezTo>
                  <a:pt x="4439630" y="338167"/>
                  <a:pt x="4610255" y="436870"/>
                  <a:pt x="4703323" y="577873"/>
                </a:cubicBezTo>
                <a:cubicBezTo>
                  <a:pt x="4749857" y="563773"/>
                  <a:pt x="4811902" y="549672"/>
                  <a:pt x="4858436" y="549672"/>
                </a:cubicBezTo>
                <a:cubicBezTo>
                  <a:pt x="5044573" y="549672"/>
                  <a:pt x="5184175" y="676576"/>
                  <a:pt x="5184175" y="845780"/>
                </a:cubicBezTo>
                <a:cubicBezTo>
                  <a:pt x="5184175" y="873981"/>
                  <a:pt x="5184175" y="902182"/>
                  <a:pt x="5168663" y="930382"/>
                </a:cubicBezTo>
                <a:cubicBezTo>
                  <a:pt x="5292754" y="1014985"/>
                  <a:pt x="5385822" y="1155988"/>
                  <a:pt x="5385822" y="1311092"/>
                </a:cubicBezTo>
                <a:cubicBezTo>
                  <a:pt x="5385822" y="1464218"/>
                  <a:pt x="5301132" y="1596815"/>
                  <a:pt x="5171963" y="1676863"/>
                </a:cubicBezTo>
                <a:cubicBezTo>
                  <a:pt x="5186785" y="1690761"/>
                  <a:pt x="5198842" y="1707076"/>
                  <a:pt x="5209231" y="1724391"/>
                </a:cubicBezTo>
                <a:cubicBezTo>
                  <a:pt x="5236206" y="1715400"/>
                  <a:pt x="5272172" y="1706409"/>
                  <a:pt x="5299147" y="1706409"/>
                </a:cubicBezTo>
                <a:cubicBezTo>
                  <a:pt x="5407046" y="1706409"/>
                  <a:pt x="5487970" y="1787328"/>
                  <a:pt x="5487970" y="1895221"/>
                </a:cubicBezTo>
                <a:cubicBezTo>
                  <a:pt x="5487970" y="1913203"/>
                  <a:pt x="5487970" y="1931185"/>
                  <a:pt x="5478979" y="1949167"/>
                </a:cubicBezTo>
                <a:cubicBezTo>
                  <a:pt x="5550912" y="2003113"/>
                  <a:pt x="5604861" y="2093024"/>
                  <a:pt x="5604861" y="2191925"/>
                </a:cubicBezTo>
                <a:cubicBezTo>
                  <a:pt x="5604861" y="2353764"/>
                  <a:pt x="5469987" y="2479639"/>
                  <a:pt x="5308139" y="2479639"/>
                </a:cubicBezTo>
                <a:cubicBezTo>
                  <a:pt x="5245197" y="2479639"/>
                  <a:pt x="5191248" y="2470648"/>
                  <a:pt x="5146290" y="2443674"/>
                </a:cubicBezTo>
                <a:cubicBezTo>
                  <a:pt x="5155282" y="2452665"/>
                  <a:pt x="5155282" y="2470648"/>
                  <a:pt x="5155282" y="2488630"/>
                </a:cubicBezTo>
                <a:cubicBezTo>
                  <a:pt x="5155282" y="2647229"/>
                  <a:pt x="5043369" y="2770858"/>
                  <a:pt x="4899682" y="2797510"/>
                </a:cubicBezTo>
                <a:cubicBezTo>
                  <a:pt x="4897412" y="2804407"/>
                  <a:pt x="4894232" y="2810772"/>
                  <a:pt x="4891051" y="2817137"/>
                </a:cubicBezTo>
                <a:cubicBezTo>
                  <a:pt x="4951355" y="2877474"/>
                  <a:pt x="4987537" y="2961946"/>
                  <a:pt x="4975476" y="3046418"/>
                </a:cubicBezTo>
                <a:cubicBezTo>
                  <a:pt x="4963415" y="3191228"/>
                  <a:pt x="4830747" y="3299835"/>
                  <a:pt x="4686017" y="3275700"/>
                </a:cubicBezTo>
                <a:cubicBezTo>
                  <a:pt x="4637774" y="3275700"/>
                  <a:pt x="4589531" y="3263632"/>
                  <a:pt x="4553348" y="3239497"/>
                </a:cubicBezTo>
                <a:cubicBezTo>
                  <a:pt x="4493044" y="3275700"/>
                  <a:pt x="4420679" y="3287767"/>
                  <a:pt x="4336254" y="3275700"/>
                </a:cubicBezTo>
                <a:cubicBezTo>
                  <a:pt x="4324193" y="3275700"/>
                  <a:pt x="4312132" y="3275700"/>
                  <a:pt x="4300071" y="3275700"/>
                </a:cubicBezTo>
                <a:cubicBezTo>
                  <a:pt x="4300071" y="3287767"/>
                  <a:pt x="4300071" y="3287767"/>
                  <a:pt x="4300071" y="3299835"/>
                </a:cubicBezTo>
                <a:cubicBezTo>
                  <a:pt x="4275950" y="3456711"/>
                  <a:pt x="4143281" y="3565318"/>
                  <a:pt x="3998551" y="3541183"/>
                </a:cubicBezTo>
                <a:cubicBezTo>
                  <a:pt x="3877943" y="3529116"/>
                  <a:pt x="3793518" y="3456711"/>
                  <a:pt x="3757335" y="3360172"/>
                </a:cubicBezTo>
                <a:cubicBezTo>
                  <a:pt x="3709092" y="3480846"/>
                  <a:pt x="3588484" y="3565318"/>
                  <a:pt x="3443755" y="3541183"/>
                </a:cubicBezTo>
                <a:cubicBezTo>
                  <a:pt x="3326684" y="3530534"/>
                  <a:pt x="3237789" y="3454110"/>
                  <a:pt x="3205213" y="3352200"/>
                </a:cubicBezTo>
                <a:cubicBezTo>
                  <a:pt x="3158954" y="3381219"/>
                  <a:pt x="3105099" y="3397446"/>
                  <a:pt x="3048927" y="3397446"/>
                </a:cubicBezTo>
                <a:cubicBezTo>
                  <a:pt x="3017020" y="3397446"/>
                  <a:pt x="2974478" y="3386809"/>
                  <a:pt x="2953207" y="3376172"/>
                </a:cubicBezTo>
                <a:cubicBezTo>
                  <a:pt x="2921300" y="3439994"/>
                  <a:pt x="2857486" y="3482542"/>
                  <a:pt x="2793672" y="3482542"/>
                </a:cubicBezTo>
                <a:cubicBezTo>
                  <a:pt x="2729858" y="3482542"/>
                  <a:pt x="2676680" y="3450631"/>
                  <a:pt x="2644773" y="3397446"/>
                </a:cubicBezTo>
                <a:cubicBezTo>
                  <a:pt x="2612866" y="3408083"/>
                  <a:pt x="2570324" y="3418720"/>
                  <a:pt x="2538417" y="3418720"/>
                </a:cubicBezTo>
                <a:cubicBezTo>
                  <a:pt x="2410789" y="3418720"/>
                  <a:pt x="2293798" y="3344260"/>
                  <a:pt x="2240619" y="3237890"/>
                </a:cubicBezTo>
                <a:cubicBezTo>
                  <a:pt x="2198077" y="3280438"/>
                  <a:pt x="2144899" y="3301712"/>
                  <a:pt x="2081085" y="3301712"/>
                </a:cubicBezTo>
                <a:cubicBezTo>
                  <a:pt x="2014849" y="3301712"/>
                  <a:pt x="1953707" y="3271153"/>
                  <a:pt x="1913234" y="3219377"/>
                </a:cubicBezTo>
                <a:cubicBezTo>
                  <a:pt x="1883511" y="3221875"/>
                  <a:pt x="1852230" y="3220202"/>
                  <a:pt x="1819442" y="3215516"/>
                </a:cubicBezTo>
                <a:cubicBezTo>
                  <a:pt x="1804875" y="3215516"/>
                  <a:pt x="1790308" y="3215516"/>
                  <a:pt x="1775741" y="3215516"/>
                </a:cubicBezTo>
                <a:cubicBezTo>
                  <a:pt x="1775741" y="3230091"/>
                  <a:pt x="1775741" y="3230091"/>
                  <a:pt x="1775741" y="3244666"/>
                </a:cubicBezTo>
                <a:cubicBezTo>
                  <a:pt x="1746607" y="3434142"/>
                  <a:pt x="1586369" y="3565317"/>
                  <a:pt x="1411564" y="3536167"/>
                </a:cubicBezTo>
                <a:cubicBezTo>
                  <a:pt x="1265894" y="3521592"/>
                  <a:pt x="1163924" y="3434142"/>
                  <a:pt x="1120223" y="3317541"/>
                </a:cubicBezTo>
                <a:cubicBezTo>
                  <a:pt x="1061955" y="3463292"/>
                  <a:pt x="916284" y="3565317"/>
                  <a:pt x="741480" y="3536167"/>
                </a:cubicBezTo>
                <a:cubicBezTo>
                  <a:pt x="581242" y="3521592"/>
                  <a:pt x="464706" y="3404991"/>
                  <a:pt x="435571" y="3259241"/>
                </a:cubicBezTo>
                <a:cubicBezTo>
                  <a:pt x="391870" y="3273816"/>
                  <a:pt x="348169" y="3273816"/>
                  <a:pt x="319035" y="3273816"/>
                </a:cubicBezTo>
                <a:cubicBezTo>
                  <a:pt x="158797" y="3244666"/>
                  <a:pt x="42261" y="3113490"/>
                  <a:pt x="56828" y="2953164"/>
                </a:cubicBezTo>
                <a:cubicBezTo>
                  <a:pt x="71395" y="2836564"/>
                  <a:pt x="129663" y="2763688"/>
                  <a:pt x="231633" y="2719963"/>
                </a:cubicBezTo>
                <a:cubicBezTo>
                  <a:pt x="202499" y="2661663"/>
                  <a:pt x="202499" y="2603363"/>
                  <a:pt x="202499" y="2530487"/>
                </a:cubicBezTo>
                <a:cubicBezTo>
                  <a:pt x="218967" y="2423386"/>
                  <a:pt x="272669" y="2330255"/>
                  <a:pt x="351311" y="2265268"/>
                </a:cubicBezTo>
                <a:cubicBezTo>
                  <a:pt x="343107" y="2267475"/>
                  <a:pt x="333870" y="2267475"/>
                  <a:pt x="322185" y="2267475"/>
                </a:cubicBezTo>
                <a:cubicBezTo>
                  <a:pt x="285010" y="2267475"/>
                  <a:pt x="254031" y="2255084"/>
                  <a:pt x="235443" y="2224107"/>
                </a:cubicBezTo>
                <a:cubicBezTo>
                  <a:pt x="216855" y="2236498"/>
                  <a:pt x="198268" y="2242693"/>
                  <a:pt x="179680" y="2242693"/>
                </a:cubicBezTo>
                <a:cubicBezTo>
                  <a:pt x="111526" y="2242693"/>
                  <a:pt x="61959" y="2186934"/>
                  <a:pt x="61959" y="2124979"/>
                </a:cubicBezTo>
                <a:cubicBezTo>
                  <a:pt x="61959" y="2106392"/>
                  <a:pt x="61959" y="2087806"/>
                  <a:pt x="68155" y="2075415"/>
                </a:cubicBezTo>
                <a:cubicBezTo>
                  <a:pt x="30979" y="2050633"/>
                  <a:pt x="0" y="2007265"/>
                  <a:pt x="0" y="1957701"/>
                </a:cubicBezTo>
                <a:cubicBezTo>
                  <a:pt x="0" y="1889550"/>
                  <a:pt x="61959" y="1827595"/>
                  <a:pt x="130113" y="1827595"/>
                </a:cubicBezTo>
                <a:cubicBezTo>
                  <a:pt x="179680" y="1827595"/>
                  <a:pt x="223051" y="1852377"/>
                  <a:pt x="241639" y="1889550"/>
                </a:cubicBezTo>
                <a:cubicBezTo>
                  <a:pt x="254031" y="1877159"/>
                  <a:pt x="266422" y="1864768"/>
                  <a:pt x="278814" y="1852377"/>
                </a:cubicBezTo>
                <a:cubicBezTo>
                  <a:pt x="266422" y="1833791"/>
                  <a:pt x="266422" y="1815204"/>
                  <a:pt x="266422" y="1796618"/>
                </a:cubicBezTo>
                <a:cubicBezTo>
                  <a:pt x="266422" y="1716076"/>
                  <a:pt x="322185" y="1660317"/>
                  <a:pt x="402732" y="1660317"/>
                </a:cubicBezTo>
                <a:lnTo>
                  <a:pt x="446279" y="1669931"/>
                </a:lnTo>
                <a:cubicBezTo>
                  <a:pt x="420602" y="1629718"/>
                  <a:pt x="406311" y="1582317"/>
                  <a:pt x="406311" y="1533129"/>
                </a:cubicBezTo>
                <a:cubicBezTo>
                  <a:pt x="406311" y="1492497"/>
                  <a:pt x="406311" y="1451864"/>
                  <a:pt x="419856" y="1424776"/>
                </a:cubicBezTo>
                <a:cubicBezTo>
                  <a:pt x="338586" y="1370599"/>
                  <a:pt x="270861" y="1275790"/>
                  <a:pt x="270861" y="1167437"/>
                </a:cubicBezTo>
                <a:cubicBezTo>
                  <a:pt x="270861" y="1018451"/>
                  <a:pt x="406311" y="883009"/>
                  <a:pt x="555306" y="883009"/>
                </a:cubicBezTo>
                <a:cubicBezTo>
                  <a:pt x="663665" y="883009"/>
                  <a:pt x="758480" y="937186"/>
                  <a:pt x="799115" y="1018451"/>
                </a:cubicBezTo>
                <a:cubicBezTo>
                  <a:pt x="826205" y="991363"/>
                  <a:pt x="853295" y="964274"/>
                  <a:pt x="880385" y="937186"/>
                </a:cubicBezTo>
                <a:cubicBezTo>
                  <a:pt x="853295" y="896553"/>
                  <a:pt x="853295" y="855921"/>
                  <a:pt x="853295" y="815288"/>
                </a:cubicBezTo>
                <a:cubicBezTo>
                  <a:pt x="853295" y="639214"/>
                  <a:pt x="975200" y="517317"/>
                  <a:pt x="1151285" y="517317"/>
                </a:cubicBezTo>
                <a:cubicBezTo>
                  <a:pt x="1246100" y="517317"/>
                  <a:pt x="1327370" y="557949"/>
                  <a:pt x="1381550" y="625670"/>
                </a:cubicBezTo>
                <a:cubicBezTo>
                  <a:pt x="1462820" y="557949"/>
                  <a:pt x="1571179" y="517317"/>
                  <a:pt x="1693084" y="517317"/>
                </a:cubicBezTo>
                <a:cubicBezTo>
                  <a:pt x="1869169" y="517317"/>
                  <a:pt x="2018164" y="612126"/>
                  <a:pt x="2099434" y="747568"/>
                </a:cubicBezTo>
                <a:cubicBezTo>
                  <a:pt x="2109158" y="744327"/>
                  <a:pt x="2119657" y="741086"/>
                  <a:pt x="2130815" y="738938"/>
                </a:cubicBezTo>
                <a:cubicBezTo>
                  <a:pt x="2148789" y="699393"/>
                  <a:pt x="2180865" y="671790"/>
                  <a:pt x="2225579" y="652617"/>
                </a:cubicBezTo>
                <a:cubicBezTo>
                  <a:pt x="2206207" y="613851"/>
                  <a:pt x="2206207" y="575086"/>
                  <a:pt x="2206207" y="526630"/>
                </a:cubicBezTo>
                <a:cubicBezTo>
                  <a:pt x="2225579" y="400643"/>
                  <a:pt x="2322438" y="303730"/>
                  <a:pt x="2448356" y="284347"/>
                </a:cubicBezTo>
                <a:cubicBezTo>
                  <a:pt x="2438670" y="264965"/>
                  <a:pt x="2438670" y="245582"/>
                  <a:pt x="2438670" y="216508"/>
                </a:cubicBezTo>
                <a:cubicBezTo>
                  <a:pt x="2448356" y="148669"/>
                  <a:pt x="2506472" y="100213"/>
                  <a:pt x="2574274" y="109904"/>
                </a:cubicBezTo>
                <a:cubicBezTo>
                  <a:pt x="2613018" y="109904"/>
                  <a:pt x="2642076" y="129286"/>
                  <a:pt x="2661448" y="158360"/>
                </a:cubicBezTo>
                <a:cubicBezTo>
                  <a:pt x="2712299" y="65082"/>
                  <a:pt x="2815061" y="1482"/>
                  <a:pt x="2924312" y="25"/>
                </a:cubicBezTo>
                <a:close/>
              </a:path>
            </a:pathLst>
          </a:custGeom>
          <a:gradFill>
            <a:gsLst>
              <a:gs pos="0">
                <a:schemeClr val="accent2">
                  <a:tint val="100000"/>
                  <a:shade val="100000"/>
                  <a:satMod val="130000"/>
                  <a:alpha val="98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98000"/>
                </a:schemeClr>
              </a:gs>
            </a:gsLst>
          </a:gradFill>
          <a:ln>
            <a:headEnd/>
            <a:tailEnd/>
          </a:ln>
          <a:effectLst>
            <a:outerShdw blurRad="40000" dist="23000" dir="5400000" rotWithShape="0">
              <a:schemeClr val="accent2">
                <a:lumMod val="50000"/>
                <a:alpha val="35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5"/>
          <p:cNvSpPr>
            <a:spLocks noChangeAspect="1"/>
          </p:cNvSpPr>
          <p:nvPr/>
        </p:nvSpPr>
        <p:spPr bwMode="auto">
          <a:xfrm>
            <a:off x="3588815" y="5976092"/>
            <a:ext cx="342538" cy="445101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20"/>
          <p:cNvSpPr>
            <a:spLocks noChangeAspect="1"/>
          </p:cNvSpPr>
          <p:nvPr/>
        </p:nvSpPr>
        <p:spPr bwMode="auto">
          <a:xfrm>
            <a:off x="3401614" y="6064107"/>
            <a:ext cx="374402" cy="326606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5"/>
          <p:cNvSpPr>
            <a:spLocks noChangeAspect="1"/>
          </p:cNvSpPr>
          <p:nvPr/>
        </p:nvSpPr>
        <p:spPr bwMode="auto">
          <a:xfrm flipH="1">
            <a:off x="4704626" y="5957774"/>
            <a:ext cx="321972" cy="445101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20"/>
          <p:cNvSpPr>
            <a:spLocks noChangeAspect="1"/>
          </p:cNvSpPr>
          <p:nvPr/>
        </p:nvSpPr>
        <p:spPr bwMode="auto">
          <a:xfrm rot="21232918" flipH="1">
            <a:off x="4583231" y="6135465"/>
            <a:ext cx="345653" cy="284448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34228" y="5791200"/>
            <a:ext cx="4076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effectLst>
                  <a:outerShdw blurRad="50800" dist="38100" dir="2700000" algn="tl" rotWithShape="0">
                    <a:schemeClr val="accent2">
                      <a:lumMod val="50000"/>
                      <a:alpha val="70000"/>
                    </a:schemeClr>
                  </a:outerShdw>
                </a:effectLst>
              </a:rPr>
              <a:t>Egyptian TimeLine</a:t>
            </a:r>
            <a:endParaRPr lang="en-US" sz="4000" b="1" dirty="0">
              <a:effectLst>
                <a:outerShdw blurRad="50800" dist="38100" dir="2700000" algn="tl" rotWithShape="0">
                  <a:schemeClr val="accent2">
                    <a:lumMod val="50000"/>
                    <a:alpha val="7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8261" y="1577674"/>
            <a:ext cx="4419600" cy="14219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What were the Egyptian Kings known as?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What was the name of the first Egyptian King?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What was considered the Egyptian King’s lineage?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 descr="F:\SXC\autumn_leaf_1600_clr_634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375"/>
            <a:ext cx="1368987" cy="13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5"/>
          <p:cNvSpPr>
            <a:spLocks noChangeAspect="1"/>
          </p:cNvSpPr>
          <p:nvPr/>
        </p:nvSpPr>
        <p:spPr bwMode="auto">
          <a:xfrm>
            <a:off x="3794827" y="5893593"/>
            <a:ext cx="273050" cy="354807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0"/>
          <p:cNvSpPr>
            <a:spLocks noChangeAspect="1"/>
          </p:cNvSpPr>
          <p:nvPr/>
        </p:nvSpPr>
        <p:spPr bwMode="auto">
          <a:xfrm>
            <a:off x="3693227" y="5988050"/>
            <a:ext cx="298450" cy="260350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1"/>
          <p:cNvSpPr>
            <a:spLocks noChangeAspect="1"/>
          </p:cNvSpPr>
          <p:nvPr/>
        </p:nvSpPr>
        <p:spPr bwMode="auto">
          <a:xfrm>
            <a:off x="4604452" y="5835650"/>
            <a:ext cx="303213" cy="260350"/>
          </a:xfrm>
          <a:custGeom>
            <a:avLst/>
            <a:gdLst/>
            <a:ahLst/>
            <a:cxnLst>
              <a:cxn ang="0">
                <a:pos x="24" y="58"/>
              </a:cxn>
              <a:cxn ang="0">
                <a:pos x="38" y="20"/>
              </a:cxn>
              <a:cxn ang="0">
                <a:pos x="71" y="5"/>
              </a:cxn>
              <a:cxn ang="0">
                <a:pos x="25" y="10"/>
              </a:cxn>
              <a:cxn ang="0">
                <a:pos x="2" y="58"/>
              </a:cxn>
              <a:cxn ang="0">
                <a:pos x="13" y="61"/>
              </a:cxn>
              <a:cxn ang="0">
                <a:pos x="24" y="58"/>
              </a:cxn>
            </a:cxnLst>
            <a:rect l="0" t="0" r="r" b="b"/>
            <a:pathLst>
              <a:path w="71" h="61">
                <a:moveTo>
                  <a:pt x="24" y="58"/>
                </a:moveTo>
                <a:cubicBezTo>
                  <a:pt x="27" y="53"/>
                  <a:pt x="21" y="37"/>
                  <a:pt x="38" y="20"/>
                </a:cubicBezTo>
                <a:cubicBezTo>
                  <a:pt x="52" y="6"/>
                  <a:pt x="71" y="9"/>
                  <a:pt x="71" y="5"/>
                </a:cubicBezTo>
                <a:cubicBezTo>
                  <a:pt x="71" y="0"/>
                  <a:pt x="42" y="1"/>
                  <a:pt x="25" y="10"/>
                </a:cubicBezTo>
                <a:cubicBezTo>
                  <a:pt x="3" y="22"/>
                  <a:pt x="0" y="54"/>
                  <a:pt x="2" y="58"/>
                </a:cubicBezTo>
                <a:cubicBezTo>
                  <a:pt x="3" y="61"/>
                  <a:pt x="7" y="61"/>
                  <a:pt x="13" y="61"/>
                </a:cubicBezTo>
                <a:cubicBezTo>
                  <a:pt x="18" y="61"/>
                  <a:pt x="22" y="61"/>
                  <a:pt x="24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20"/>
          <p:cNvSpPr>
            <a:spLocks noChangeAspect="1"/>
          </p:cNvSpPr>
          <p:nvPr/>
        </p:nvSpPr>
        <p:spPr bwMode="auto">
          <a:xfrm rot="20520000" flipH="1">
            <a:off x="4525077" y="5791200"/>
            <a:ext cx="238760" cy="208280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922471" y="5410200"/>
            <a:ext cx="2669406" cy="1863982"/>
          </a:xfrm>
          <a:prstGeom prst="ellipse">
            <a:avLst/>
          </a:prstGeom>
          <a:gradFill flip="none" rotWithShape="1">
            <a:gsLst>
              <a:gs pos="8850">
                <a:schemeClr val="accent5"/>
              </a:gs>
              <a:gs pos="42000">
                <a:schemeClr val="accent5"/>
              </a:gs>
              <a:gs pos="59000">
                <a:schemeClr val="accent2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>
              <a:rot lat="4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947261" y="587945"/>
            <a:ext cx="4919932" cy="5845099"/>
          </a:xfrm>
          <a:custGeom>
            <a:avLst/>
            <a:gdLst/>
            <a:ahLst/>
            <a:cxnLst>
              <a:cxn ang="0">
                <a:pos x="517" y="392"/>
              </a:cxn>
              <a:cxn ang="0">
                <a:pos x="539" y="349"/>
              </a:cxn>
              <a:cxn ang="0">
                <a:pos x="541" y="342"/>
              </a:cxn>
              <a:cxn ang="0">
                <a:pos x="528" y="312"/>
              </a:cxn>
              <a:cxn ang="0">
                <a:pos x="522" y="373"/>
              </a:cxn>
              <a:cxn ang="0">
                <a:pos x="373" y="446"/>
              </a:cxn>
              <a:cxn ang="0">
                <a:pos x="403" y="384"/>
              </a:cxn>
              <a:cxn ang="0">
                <a:pos x="518" y="315"/>
              </a:cxn>
              <a:cxn ang="0">
                <a:pos x="385" y="379"/>
              </a:cxn>
              <a:cxn ang="0">
                <a:pos x="479" y="310"/>
              </a:cxn>
              <a:cxn ang="0">
                <a:pos x="368" y="379"/>
              </a:cxn>
              <a:cxn ang="0">
                <a:pos x="314" y="365"/>
              </a:cxn>
              <a:cxn ang="0">
                <a:pos x="314" y="354"/>
              </a:cxn>
              <a:cxn ang="0">
                <a:pos x="463" y="290"/>
              </a:cxn>
              <a:cxn ang="0">
                <a:pos x="599" y="222"/>
              </a:cxn>
              <a:cxn ang="0">
                <a:pos x="566" y="218"/>
              </a:cxn>
              <a:cxn ang="0">
                <a:pos x="588" y="123"/>
              </a:cxn>
              <a:cxn ang="0">
                <a:pos x="477" y="138"/>
              </a:cxn>
              <a:cxn ang="0">
                <a:pos x="417" y="299"/>
              </a:cxn>
              <a:cxn ang="0">
                <a:pos x="330" y="244"/>
              </a:cxn>
              <a:cxn ang="0">
                <a:pos x="430" y="146"/>
              </a:cxn>
              <a:cxn ang="0">
                <a:pos x="346" y="133"/>
              </a:cxn>
              <a:cxn ang="0">
                <a:pos x="410" y="39"/>
              </a:cxn>
              <a:cxn ang="0">
                <a:pos x="362" y="4"/>
              </a:cxn>
              <a:cxn ang="0">
                <a:pos x="319" y="118"/>
              </a:cxn>
              <a:cxn ang="0">
                <a:pos x="323" y="209"/>
              </a:cxn>
              <a:cxn ang="0">
                <a:pos x="252" y="208"/>
              </a:cxn>
              <a:cxn ang="0">
                <a:pos x="160" y="101"/>
              </a:cxn>
              <a:cxn ang="0">
                <a:pos x="153" y="170"/>
              </a:cxn>
              <a:cxn ang="0">
                <a:pos x="117" y="134"/>
              </a:cxn>
              <a:cxn ang="0">
                <a:pos x="88" y="193"/>
              </a:cxn>
              <a:cxn ang="0">
                <a:pos x="186" y="204"/>
              </a:cxn>
              <a:cxn ang="0">
                <a:pos x="304" y="318"/>
              </a:cxn>
              <a:cxn ang="0">
                <a:pos x="160" y="262"/>
              </a:cxn>
              <a:cxn ang="0">
                <a:pos x="190" y="299"/>
              </a:cxn>
              <a:cxn ang="0">
                <a:pos x="297" y="378"/>
              </a:cxn>
              <a:cxn ang="0">
                <a:pos x="171" y="375"/>
              </a:cxn>
              <a:cxn ang="0">
                <a:pos x="139" y="288"/>
              </a:cxn>
              <a:cxn ang="0">
                <a:pos x="137" y="342"/>
              </a:cxn>
              <a:cxn ang="0">
                <a:pos x="82" y="267"/>
              </a:cxn>
              <a:cxn ang="0">
                <a:pos x="88" y="328"/>
              </a:cxn>
              <a:cxn ang="0">
                <a:pos x="49" y="275"/>
              </a:cxn>
              <a:cxn ang="0">
                <a:pos x="14" y="321"/>
              </a:cxn>
              <a:cxn ang="0">
                <a:pos x="59" y="350"/>
              </a:cxn>
              <a:cxn ang="0">
                <a:pos x="262" y="422"/>
              </a:cxn>
              <a:cxn ang="0">
                <a:pos x="234" y="770"/>
              </a:cxn>
              <a:cxn ang="0">
                <a:pos x="341" y="698"/>
              </a:cxn>
              <a:cxn ang="0">
                <a:pos x="442" y="423"/>
              </a:cxn>
              <a:cxn ang="0">
                <a:pos x="654" y="219"/>
              </a:cxn>
            </a:cxnLst>
            <a:rect l="0" t="0" r="r" b="b"/>
            <a:pathLst>
              <a:path w="657" h="781">
                <a:moveTo>
                  <a:pt x="654" y="219"/>
                </a:moveTo>
                <a:cubicBezTo>
                  <a:pt x="654" y="219"/>
                  <a:pt x="618" y="287"/>
                  <a:pt x="602" y="310"/>
                </a:cubicBezTo>
                <a:cubicBezTo>
                  <a:pt x="586" y="335"/>
                  <a:pt x="563" y="366"/>
                  <a:pt x="538" y="384"/>
                </a:cubicBezTo>
                <a:cubicBezTo>
                  <a:pt x="531" y="389"/>
                  <a:pt x="524" y="391"/>
                  <a:pt x="517" y="392"/>
                </a:cubicBezTo>
                <a:cubicBezTo>
                  <a:pt x="518" y="390"/>
                  <a:pt x="520" y="385"/>
                  <a:pt x="523" y="378"/>
                </a:cubicBezTo>
                <a:cubicBezTo>
                  <a:pt x="523" y="378"/>
                  <a:pt x="523" y="377"/>
                  <a:pt x="523" y="377"/>
                </a:cubicBezTo>
                <a:cubicBezTo>
                  <a:pt x="524" y="376"/>
                  <a:pt x="525" y="374"/>
                  <a:pt x="525" y="373"/>
                </a:cubicBezTo>
                <a:cubicBezTo>
                  <a:pt x="529" y="366"/>
                  <a:pt x="534" y="358"/>
                  <a:pt x="539" y="349"/>
                </a:cubicBezTo>
                <a:cubicBezTo>
                  <a:pt x="556" y="325"/>
                  <a:pt x="562" y="318"/>
                  <a:pt x="562" y="318"/>
                </a:cubicBezTo>
                <a:cubicBezTo>
                  <a:pt x="564" y="314"/>
                  <a:pt x="573" y="306"/>
                  <a:pt x="569" y="308"/>
                </a:cubicBezTo>
                <a:cubicBezTo>
                  <a:pt x="567" y="309"/>
                  <a:pt x="561" y="315"/>
                  <a:pt x="558" y="319"/>
                </a:cubicBezTo>
                <a:cubicBezTo>
                  <a:pt x="553" y="324"/>
                  <a:pt x="547" y="333"/>
                  <a:pt x="541" y="342"/>
                </a:cubicBezTo>
                <a:cubicBezTo>
                  <a:pt x="536" y="348"/>
                  <a:pt x="532" y="355"/>
                  <a:pt x="528" y="362"/>
                </a:cubicBezTo>
                <a:cubicBezTo>
                  <a:pt x="529" y="359"/>
                  <a:pt x="529" y="354"/>
                  <a:pt x="528" y="347"/>
                </a:cubicBezTo>
                <a:cubicBezTo>
                  <a:pt x="527" y="330"/>
                  <a:pt x="529" y="320"/>
                  <a:pt x="529" y="320"/>
                </a:cubicBezTo>
                <a:cubicBezTo>
                  <a:pt x="529" y="318"/>
                  <a:pt x="529" y="310"/>
                  <a:pt x="528" y="312"/>
                </a:cubicBezTo>
                <a:cubicBezTo>
                  <a:pt x="527" y="313"/>
                  <a:pt x="527" y="316"/>
                  <a:pt x="527" y="319"/>
                </a:cubicBezTo>
                <a:cubicBezTo>
                  <a:pt x="526" y="322"/>
                  <a:pt x="526" y="327"/>
                  <a:pt x="526" y="334"/>
                </a:cubicBezTo>
                <a:cubicBezTo>
                  <a:pt x="525" y="343"/>
                  <a:pt x="527" y="357"/>
                  <a:pt x="524" y="366"/>
                </a:cubicBezTo>
                <a:cubicBezTo>
                  <a:pt x="524" y="368"/>
                  <a:pt x="523" y="371"/>
                  <a:pt x="522" y="373"/>
                </a:cubicBezTo>
                <a:cubicBezTo>
                  <a:pt x="519" y="377"/>
                  <a:pt x="516" y="381"/>
                  <a:pt x="512" y="384"/>
                </a:cubicBezTo>
                <a:cubicBezTo>
                  <a:pt x="508" y="388"/>
                  <a:pt x="504" y="391"/>
                  <a:pt x="501" y="394"/>
                </a:cubicBezTo>
                <a:cubicBezTo>
                  <a:pt x="483" y="394"/>
                  <a:pt x="465" y="391"/>
                  <a:pt x="449" y="399"/>
                </a:cubicBezTo>
                <a:cubicBezTo>
                  <a:pt x="414" y="416"/>
                  <a:pt x="402" y="431"/>
                  <a:pt x="373" y="446"/>
                </a:cubicBezTo>
                <a:cubicBezTo>
                  <a:pt x="345" y="461"/>
                  <a:pt x="315" y="425"/>
                  <a:pt x="313" y="416"/>
                </a:cubicBezTo>
                <a:cubicBezTo>
                  <a:pt x="311" y="406"/>
                  <a:pt x="309" y="400"/>
                  <a:pt x="313" y="395"/>
                </a:cubicBezTo>
                <a:cubicBezTo>
                  <a:pt x="317" y="390"/>
                  <a:pt x="337" y="386"/>
                  <a:pt x="364" y="387"/>
                </a:cubicBezTo>
                <a:cubicBezTo>
                  <a:pt x="378" y="388"/>
                  <a:pt x="390" y="386"/>
                  <a:pt x="403" y="384"/>
                </a:cubicBezTo>
                <a:cubicBezTo>
                  <a:pt x="417" y="382"/>
                  <a:pt x="428" y="378"/>
                  <a:pt x="438" y="375"/>
                </a:cubicBezTo>
                <a:cubicBezTo>
                  <a:pt x="464" y="365"/>
                  <a:pt x="478" y="357"/>
                  <a:pt x="494" y="340"/>
                </a:cubicBezTo>
                <a:cubicBezTo>
                  <a:pt x="503" y="331"/>
                  <a:pt x="519" y="315"/>
                  <a:pt x="519" y="315"/>
                </a:cubicBezTo>
                <a:cubicBezTo>
                  <a:pt x="519" y="315"/>
                  <a:pt x="519" y="314"/>
                  <a:pt x="518" y="315"/>
                </a:cubicBezTo>
                <a:cubicBezTo>
                  <a:pt x="509" y="319"/>
                  <a:pt x="498" y="329"/>
                  <a:pt x="482" y="343"/>
                </a:cubicBezTo>
                <a:cubicBezTo>
                  <a:pt x="471" y="351"/>
                  <a:pt x="465" y="355"/>
                  <a:pt x="457" y="360"/>
                </a:cubicBezTo>
                <a:cubicBezTo>
                  <a:pt x="436" y="373"/>
                  <a:pt x="423" y="373"/>
                  <a:pt x="396" y="378"/>
                </a:cubicBezTo>
                <a:cubicBezTo>
                  <a:pt x="392" y="378"/>
                  <a:pt x="388" y="379"/>
                  <a:pt x="385" y="379"/>
                </a:cubicBezTo>
                <a:cubicBezTo>
                  <a:pt x="394" y="375"/>
                  <a:pt x="419" y="366"/>
                  <a:pt x="428" y="357"/>
                </a:cubicBezTo>
                <a:cubicBezTo>
                  <a:pt x="436" y="350"/>
                  <a:pt x="434" y="351"/>
                  <a:pt x="452" y="335"/>
                </a:cubicBezTo>
                <a:cubicBezTo>
                  <a:pt x="470" y="319"/>
                  <a:pt x="472" y="317"/>
                  <a:pt x="472" y="317"/>
                </a:cubicBezTo>
                <a:cubicBezTo>
                  <a:pt x="475" y="315"/>
                  <a:pt x="484" y="309"/>
                  <a:pt x="479" y="310"/>
                </a:cubicBezTo>
                <a:cubicBezTo>
                  <a:pt x="477" y="310"/>
                  <a:pt x="472" y="314"/>
                  <a:pt x="468" y="316"/>
                </a:cubicBezTo>
                <a:cubicBezTo>
                  <a:pt x="464" y="319"/>
                  <a:pt x="456" y="327"/>
                  <a:pt x="449" y="332"/>
                </a:cubicBezTo>
                <a:cubicBezTo>
                  <a:pt x="438" y="341"/>
                  <a:pt x="434" y="347"/>
                  <a:pt x="416" y="360"/>
                </a:cubicBezTo>
                <a:cubicBezTo>
                  <a:pt x="401" y="370"/>
                  <a:pt x="377" y="378"/>
                  <a:pt x="368" y="379"/>
                </a:cubicBezTo>
                <a:cubicBezTo>
                  <a:pt x="359" y="380"/>
                  <a:pt x="368" y="379"/>
                  <a:pt x="368" y="379"/>
                </a:cubicBezTo>
                <a:cubicBezTo>
                  <a:pt x="362" y="378"/>
                  <a:pt x="357" y="378"/>
                  <a:pt x="350" y="378"/>
                </a:cubicBezTo>
                <a:cubicBezTo>
                  <a:pt x="339" y="377"/>
                  <a:pt x="317" y="373"/>
                  <a:pt x="314" y="365"/>
                </a:cubicBezTo>
                <a:cubicBezTo>
                  <a:pt x="314" y="365"/>
                  <a:pt x="314" y="365"/>
                  <a:pt x="314" y="365"/>
                </a:cubicBezTo>
                <a:cubicBezTo>
                  <a:pt x="314" y="358"/>
                  <a:pt x="315" y="350"/>
                  <a:pt x="315" y="342"/>
                </a:cubicBezTo>
                <a:cubicBezTo>
                  <a:pt x="315" y="342"/>
                  <a:pt x="315" y="343"/>
                  <a:pt x="315" y="343"/>
                </a:cubicBezTo>
                <a:cubicBezTo>
                  <a:pt x="315" y="347"/>
                  <a:pt x="315" y="351"/>
                  <a:pt x="314" y="354"/>
                </a:cubicBezTo>
                <a:cubicBezTo>
                  <a:pt x="314" y="354"/>
                  <a:pt x="314" y="354"/>
                  <a:pt x="314" y="354"/>
                </a:cubicBezTo>
                <a:cubicBezTo>
                  <a:pt x="317" y="329"/>
                  <a:pt x="336" y="326"/>
                  <a:pt x="357" y="327"/>
                </a:cubicBezTo>
                <a:cubicBezTo>
                  <a:pt x="368" y="328"/>
                  <a:pt x="378" y="330"/>
                  <a:pt x="389" y="328"/>
                </a:cubicBezTo>
                <a:cubicBezTo>
                  <a:pt x="401" y="325"/>
                  <a:pt x="411" y="319"/>
                  <a:pt x="421" y="314"/>
                </a:cubicBezTo>
                <a:cubicBezTo>
                  <a:pt x="436" y="307"/>
                  <a:pt x="451" y="301"/>
                  <a:pt x="463" y="290"/>
                </a:cubicBezTo>
                <a:cubicBezTo>
                  <a:pt x="476" y="279"/>
                  <a:pt x="487" y="264"/>
                  <a:pt x="497" y="250"/>
                </a:cubicBezTo>
                <a:cubicBezTo>
                  <a:pt x="499" y="247"/>
                  <a:pt x="501" y="244"/>
                  <a:pt x="502" y="241"/>
                </a:cubicBezTo>
                <a:cubicBezTo>
                  <a:pt x="505" y="238"/>
                  <a:pt x="512" y="233"/>
                  <a:pt x="527" y="228"/>
                </a:cubicBezTo>
                <a:cubicBezTo>
                  <a:pt x="545" y="222"/>
                  <a:pt x="579" y="224"/>
                  <a:pt x="599" y="222"/>
                </a:cubicBezTo>
                <a:cubicBezTo>
                  <a:pt x="611" y="220"/>
                  <a:pt x="616" y="219"/>
                  <a:pt x="623" y="217"/>
                </a:cubicBezTo>
                <a:cubicBezTo>
                  <a:pt x="630" y="216"/>
                  <a:pt x="637" y="215"/>
                  <a:pt x="639" y="214"/>
                </a:cubicBezTo>
                <a:cubicBezTo>
                  <a:pt x="644" y="210"/>
                  <a:pt x="629" y="213"/>
                  <a:pt x="625" y="214"/>
                </a:cubicBezTo>
                <a:cubicBezTo>
                  <a:pt x="625" y="214"/>
                  <a:pt x="601" y="219"/>
                  <a:pt x="566" y="218"/>
                </a:cubicBezTo>
                <a:cubicBezTo>
                  <a:pt x="538" y="217"/>
                  <a:pt x="522" y="220"/>
                  <a:pt x="516" y="221"/>
                </a:cubicBezTo>
                <a:cubicBezTo>
                  <a:pt x="525" y="205"/>
                  <a:pt x="535" y="190"/>
                  <a:pt x="547" y="176"/>
                </a:cubicBezTo>
                <a:cubicBezTo>
                  <a:pt x="575" y="139"/>
                  <a:pt x="615" y="106"/>
                  <a:pt x="615" y="101"/>
                </a:cubicBezTo>
                <a:cubicBezTo>
                  <a:pt x="614" y="97"/>
                  <a:pt x="597" y="115"/>
                  <a:pt x="588" y="123"/>
                </a:cubicBezTo>
                <a:cubicBezTo>
                  <a:pt x="550" y="160"/>
                  <a:pt x="515" y="197"/>
                  <a:pt x="484" y="241"/>
                </a:cubicBezTo>
                <a:cubicBezTo>
                  <a:pt x="479" y="249"/>
                  <a:pt x="473" y="258"/>
                  <a:pt x="466" y="265"/>
                </a:cubicBezTo>
                <a:cubicBezTo>
                  <a:pt x="467" y="262"/>
                  <a:pt x="468" y="259"/>
                  <a:pt x="468" y="256"/>
                </a:cubicBezTo>
                <a:cubicBezTo>
                  <a:pt x="472" y="226"/>
                  <a:pt x="469" y="166"/>
                  <a:pt x="477" y="138"/>
                </a:cubicBezTo>
                <a:cubicBezTo>
                  <a:pt x="486" y="105"/>
                  <a:pt x="495" y="88"/>
                  <a:pt x="494" y="86"/>
                </a:cubicBezTo>
                <a:cubicBezTo>
                  <a:pt x="490" y="86"/>
                  <a:pt x="467" y="147"/>
                  <a:pt x="467" y="173"/>
                </a:cubicBezTo>
                <a:cubicBezTo>
                  <a:pt x="467" y="197"/>
                  <a:pt x="467" y="228"/>
                  <a:pt x="459" y="252"/>
                </a:cubicBezTo>
                <a:cubicBezTo>
                  <a:pt x="451" y="271"/>
                  <a:pt x="433" y="288"/>
                  <a:pt x="417" y="299"/>
                </a:cubicBezTo>
                <a:cubicBezTo>
                  <a:pt x="417" y="299"/>
                  <a:pt x="427" y="296"/>
                  <a:pt x="417" y="299"/>
                </a:cubicBezTo>
                <a:cubicBezTo>
                  <a:pt x="406" y="303"/>
                  <a:pt x="376" y="315"/>
                  <a:pt x="357" y="308"/>
                </a:cubicBezTo>
                <a:cubicBezTo>
                  <a:pt x="345" y="302"/>
                  <a:pt x="326" y="279"/>
                  <a:pt x="325" y="271"/>
                </a:cubicBezTo>
                <a:cubicBezTo>
                  <a:pt x="325" y="262"/>
                  <a:pt x="327" y="248"/>
                  <a:pt x="330" y="244"/>
                </a:cubicBezTo>
                <a:cubicBezTo>
                  <a:pt x="333" y="240"/>
                  <a:pt x="361" y="204"/>
                  <a:pt x="389" y="181"/>
                </a:cubicBezTo>
                <a:cubicBezTo>
                  <a:pt x="425" y="153"/>
                  <a:pt x="436" y="147"/>
                  <a:pt x="436" y="147"/>
                </a:cubicBezTo>
                <a:cubicBezTo>
                  <a:pt x="441" y="143"/>
                  <a:pt x="457" y="136"/>
                  <a:pt x="451" y="137"/>
                </a:cubicBezTo>
                <a:cubicBezTo>
                  <a:pt x="448" y="137"/>
                  <a:pt x="437" y="142"/>
                  <a:pt x="430" y="146"/>
                </a:cubicBezTo>
                <a:cubicBezTo>
                  <a:pt x="423" y="151"/>
                  <a:pt x="409" y="162"/>
                  <a:pt x="396" y="171"/>
                </a:cubicBezTo>
                <a:cubicBezTo>
                  <a:pt x="377" y="186"/>
                  <a:pt x="360" y="201"/>
                  <a:pt x="342" y="217"/>
                </a:cubicBezTo>
                <a:cubicBezTo>
                  <a:pt x="339" y="220"/>
                  <a:pt x="336" y="222"/>
                  <a:pt x="333" y="224"/>
                </a:cubicBezTo>
                <a:cubicBezTo>
                  <a:pt x="337" y="203"/>
                  <a:pt x="341" y="168"/>
                  <a:pt x="346" y="133"/>
                </a:cubicBezTo>
                <a:cubicBezTo>
                  <a:pt x="348" y="126"/>
                  <a:pt x="350" y="120"/>
                  <a:pt x="352" y="116"/>
                </a:cubicBezTo>
                <a:cubicBezTo>
                  <a:pt x="365" y="93"/>
                  <a:pt x="375" y="89"/>
                  <a:pt x="385" y="75"/>
                </a:cubicBezTo>
                <a:cubicBezTo>
                  <a:pt x="391" y="67"/>
                  <a:pt x="401" y="58"/>
                  <a:pt x="404" y="52"/>
                </a:cubicBezTo>
                <a:cubicBezTo>
                  <a:pt x="407" y="47"/>
                  <a:pt x="410" y="42"/>
                  <a:pt x="410" y="39"/>
                </a:cubicBezTo>
                <a:cubicBezTo>
                  <a:pt x="409" y="33"/>
                  <a:pt x="403" y="44"/>
                  <a:pt x="401" y="47"/>
                </a:cubicBezTo>
                <a:cubicBezTo>
                  <a:pt x="401" y="47"/>
                  <a:pt x="396" y="55"/>
                  <a:pt x="376" y="77"/>
                </a:cubicBezTo>
                <a:cubicBezTo>
                  <a:pt x="358" y="96"/>
                  <a:pt x="354" y="99"/>
                  <a:pt x="349" y="107"/>
                </a:cubicBezTo>
                <a:cubicBezTo>
                  <a:pt x="356" y="53"/>
                  <a:pt x="362" y="4"/>
                  <a:pt x="362" y="4"/>
                </a:cubicBezTo>
                <a:cubicBezTo>
                  <a:pt x="362" y="4"/>
                  <a:pt x="360" y="0"/>
                  <a:pt x="359" y="5"/>
                </a:cubicBezTo>
                <a:cubicBezTo>
                  <a:pt x="354" y="30"/>
                  <a:pt x="340" y="111"/>
                  <a:pt x="329" y="176"/>
                </a:cubicBezTo>
                <a:cubicBezTo>
                  <a:pt x="329" y="174"/>
                  <a:pt x="328" y="172"/>
                  <a:pt x="328" y="171"/>
                </a:cubicBezTo>
                <a:cubicBezTo>
                  <a:pt x="324" y="145"/>
                  <a:pt x="322" y="139"/>
                  <a:pt x="319" y="118"/>
                </a:cubicBezTo>
                <a:cubicBezTo>
                  <a:pt x="316" y="93"/>
                  <a:pt x="296" y="43"/>
                  <a:pt x="293" y="43"/>
                </a:cubicBezTo>
                <a:cubicBezTo>
                  <a:pt x="292" y="45"/>
                  <a:pt x="304" y="69"/>
                  <a:pt x="311" y="101"/>
                </a:cubicBezTo>
                <a:cubicBezTo>
                  <a:pt x="320" y="143"/>
                  <a:pt x="326" y="185"/>
                  <a:pt x="326" y="193"/>
                </a:cubicBezTo>
                <a:cubicBezTo>
                  <a:pt x="326" y="202"/>
                  <a:pt x="324" y="204"/>
                  <a:pt x="323" y="209"/>
                </a:cubicBezTo>
                <a:cubicBezTo>
                  <a:pt x="323" y="209"/>
                  <a:pt x="323" y="209"/>
                  <a:pt x="323" y="209"/>
                </a:cubicBezTo>
                <a:cubicBezTo>
                  <a:pt x="318" y="218"/>
                  <a:pt x="306" y="221"/>
                  <a:pt x="293" y="217"/>
                </a:cubicBezTo>
                <a:cubicBezTo>
                  <a:pt x="279" y="213"/>
                  <a:pt x="236" y="205"/>
                  <a:pt x="252" y="208"/>
                </a:cubicBezTo>
                <a:cubicBezTo>
                  <a:pt x="269" y="211"/>
                  <a:pt x="252" y="208"/>
                  <a:pt x="252" y="208"/>
                </a:cubicBezTo>
                <a:cubicBezTo>
                  <a:pt x="252" y="208"/>
                  <a:pt x="243" y="207"/>
                  <a:pt x="227" y="192"/>
                </a:cubicBezTo>
                <a:cubicBezTo>
                  <a:pt x="212" y="179"/>
                  <a:pt x="198" y="148"/>
                  <a:pt x="187" y="132"/>
                </a:cubicBezTo>
                <a:cubicBezTo>
                  <a:pt x="179" y="122"/>
                  <a:pt x="176" y="119"/>
                  <a:pt x="171" y="113"/>
                </a:cubicBezTo>
                <a:cubicBezTo>
                  <a:pt x="167" y="108"/>
                  <a:pt x="162" y="102"/>
                  <a:pt x="160" y="101"/>
                </a:cubicBezTo>
                <a:cubicBezTo>
                  <a:pt x="155" y="98"/>
                  <a:pt x="165" y="109"/>
                  <a:pt x="167" y="113"/>
                </a:cubicBezTo>
                <a:cubicBezTo>
                  <a:pt x="167" y="113"/>
                  <a:pt x="183" y="132"/>
                  <a:pt x="199" y="163"/>
                </a:cubicBezTo>
                <a:cubicBezTo>
                  <a:pt x="210" y="184"/>
                  <a:pt x="219" y="197"/>
                  <a:pt x="224" y="203"/>
                </a:cubicBezTo>
                <a:cubicBezTo>
                  <a:pt x="205" y="198"/>
                  <a:pt x="170" y="186"/>
                  <a:pt x="153" y="170"/>
                </a:cubicBezTo>
                <a:cubicBezTo>
                  <a:pt x="145" y="162"/>
                  <a:pt x="142" y="154"/>
                  <a:pt x="131" y="140"/>
                </a:cubicBezTo>
                <a:cubicBezTo>
                  <a:pt x="114" y="118"/>
                  <a:pt x="100" y="104"/>
                  <a:pt x="92" y="96"/>
                </a:cubicBezTo>
                <a:cubicBezTo>
                  <a:pt x="90" y="94"/>
                  <a:pt x="90" y="96"/>
                  <a:pt x="90" y="96"/>
                </a:cubicBezTo>
                <a:cubicBezTo>
                  <a:pt x="90" y="96"/>
                  <a:pt x="109" y="119"/>
                  <a:pt x="117" y="134"/>
                </a:cubicBezTo>
                <a:cubicBezTo>
                  <a:pt x="131" y="158"/>
                  <a:pt x="144" y="181"/>
                  <a:pt x="167" y="195"/>
                </a:cubicBezTo>
                <a:cubicBezTo>
                  <a:pt x="162" y="194"/>
                  <a:pt x="155" y="194"/>
                  <a:pt x="144" y="194"/>
                </a:cubicBezTo>
                <a:cubicBezTo>
                  <a:pt x="117" y="195"/>
                  <a:pt x="101" y="192"/>
                  <a:pt x="101" y="192"/>
                </a:cubicBezTo>
                <a:cubicBezTo>
                  <a:pt x="97" y="192"/>
                  <a:pt x="84" y="191"/>
                  <a:pt x="88" y="193"/>
                </a:cubicBezTo>
                <a:cubicBezTo>
                  <a:pt x="90" y="194"/>
                  <a:pt x="96" y="193"/>
                  <a:pt x="100" y="194"/>
                </a:cubicBezTo>
                <a:cubicBezTo>
                  <a:pt x="106" y="195"/>
                  <a:pt x="112" y="196"/>
                  <a:pt x="122" y="197"/>
                </a:cubicBezTo>
                <a:cubicBezTo>
                  <a:pt x="137" y="199"/>
                  <a:pt x="159" y="196"/>
                  <a:pt x="174" y="201"/>
                </a:cubicBezTo>
                <a:cubicBezTo>
                  <a:pt x="178" y="202"/>
                  <a:pt x="182" y="203"/>
                  <a:pt x="186" y="204"/>
                </a:cubicBezTo>
                <a:cubicBezTo>
                  <a:pt x="195" y="208"/>
                  <a:pt x="204" y="211"/>
                  <a:pt x="213" y="214"/>
                </a:cubicBezTo>
                <a:cubicBezTo>
                  <a:pt x="228" y="218"/>
                  <a:pt x="242" y="225"/>
                  <a:pt x="258" y="227"/>
                </a:cubicBezTo>
                <a:cubicBezTo>
                  <a:pt x="299" y="233"/>
                  <a:pt x="309" y="270"/>
                  <a:pt x="309" y="283"/>
                </a:cubicBezTo>
                <a:cubicBezTo>
                  <a:pt x="309" y="296"/>
                  <a:pt x="307" y="313"/>
                  <a:pt x="304" y="318"/>
                </a:cubicBezTo>
                <a:cubicBezTo>
                  <a:pt x="300" y="323"/>
                  <a:pt x="291" y="321"/>
                  <a:pt x="284" y="319"/>
                </a:cubicBezTo>
                <a:cubicBezTo>
                  <a:pt x="269" y="314"/>
                  <a:pt x="259" y="312"/>
                  <a:pt x="239" y="308"/>
                </a:cubicBezTo>
                <a:cubicBezTo>
                  <a:pt x="234" y="307"/>
                  <a:pt x="194" y="296"/>
                  <a:pt x="177" y="281"/>
                </a:cubicBezTo>
                <a:cubicBezTo>
                  <a:pt x="171" y="276"/>
                  <a:pt x="169" y="271"/>
                  <a:pt x="160" y="262"/>
                </a:cubicBezTo>
                <a:cubicBezTo>
                  <a:pt x="147" y="247"/>
                  <a:pt x="137" y="238"/>
                  <a:pt x="130" y="233"/>
                </a:cubicBezTo>
                <a:cubicBezTo>
                  <a:pt x="129" y="232"/>
                  <a:pt x="129" y="233"/>
                  <a:pt x="129" y="233"/>
                </a:cubicBezTo>
                <a:cubicBezTo>
                  <a:pt x="129" y="233"/>
                  <a:pt x="143" y="248"/>
                  <a:pt x="150" y="257"/>
                </a:cubicBezTo>
                <a:cubicBezTo>
                  <a:pt x="161" y="273"/>
                  <a:pt x="171" y="289"/>
                  <a:pt x="190" y="299"/>
                </a:cubicBezTo>
                <a:cubicBezTo>
                  <a:pt x="201" y="304"/>
                  <a:pt x="211" y="308"/>
                  <a:pt x="222" y="312"/>
                </a:cubicBezTo>
                <a:cubicBezTo>
                  <a:pt x="234" y="315"/>
                  <a:pt x="245" y="320"/>
                  <a:pt x="257" y="322"/>
                </a:cubicBezTo>
                <a:cubicBezTo>
                  <a:pt x="281" y="327"/>
                  <a:pt x="300" y="342"/>
                  <a:pt x="299" y="350"/>
                </a:cubicBezTo>
                <a:cubicBezTo>
                  <a:pt x="299" y="358"/>
                  <a:pt x="298" y="368"/>
                  <a:pt x="297" y="378"/>
                </a:cubicBezTo>
                <a:cubicBezTo>
                  <a:pt x="295" y="389"/>
                  <a:pt x="293" y="393"/>
                  <a:pt x="288" y="403"/>
                </a:cubicBezTo>
                <a:cubicBezTo>
                  <a:pt x="282" y="417"/>
                  <a:pt x="273" y="403"/>
                  <a:pt x="257" y="398"/>
                </a:cubicBezTo>
                <a:cubicBezTo>
                  <a:pt x="234" y="391"/>
                  <a:pt x="217" y="379"/>
                  <a:pt x="183" y="377"/>
                </a:cubicBezTo>
                <a:cubicBezTo>
                  <a:pt x="176" y="376"/>
                  <a:pt x="178" y="377"/>
                  <a:pt x="171" y="375"/>
                </a:cubicBezTo>
                <a:cubicBezTo>
                  <a:pt x="164" y="373"/>
                  <a:pt x="147" y="361"/>
                  <a:pt x="145" y="354"/>
                </a:cubicBezTo>
                <a:cubicBezTo>
                  <a:pt x="142" y="347"/>
                  <a:pt x="142" y="347"/>
                  <a:pt x="140" y="341"/>
                </a:cubicBezTo>
                <a:cubicBezTo>
                  <a:pt x="138" y="331"/>
                  <a:pt x="140" y="316"/>
                  <a:pt x="140" y="305"/>
                </a:cubicBezTo>
                <a:cubicBezTo>
                  <a:pt x="140" y="298"/>
                  <a:pt x="140" y="292"/>
                  <a:pt x="139" y="288"/>
                </a:cubicBezTo>
                <a:cubicBezTo>
                  <a:pt x="139" y="285"/>
                  <a:pt x="139" y="282"/>
                  <a:pt x="138" y="281"/>
                </a:cubicBezTo>
                <a:cubicBezTo>
                  <a:pt x="137" y="278"/>
                  <a:pt x="137" y="288"/>
                  <a:pt x="137" y="290"/>
                </a:cubicBezTo>
                <a:cubicBezTo>
                  <a:pt x="137" y="290"/>
                  <a:pt x="138" y="302"/>
                  <a:pt x="137" y="320"/>
                </a:cubicBezTo>
                <a:cubicBezTo>
                  <a:pt x="136" y="339"/>
                  <a:pt x="137" y="342"/>
                  <a:pt x="137" y="342"/>
                </a:cubicBezTo>
                <a:cubicBezTo>
                  <a:pt x="137" y="342"/>
                  <a:pt x="137" y="343"/>
                  <a:pt x="137" y="345"/>
                </a:cubicBezTo>
                <a:cubicBezTo>
                  <a:pt x="130" y="332"/>
                  <a:pt x="124" y="318"/>
                  <a:pt x="115" y="307"/>
                </a:cubicBezTo>
                <a:cubicBezTo>
                  <a:pt x="108" y="297"/>
                  <a:pt x="100" y="285"/>
                  <a:pt x="95" y="279"/>
                </a:cubicBezTo>
                <a:cubicBezTo>
                  <a:pt x="91" y="275"/>
                  <a:pt x="84" y="268"/>
                  <a:pt x="82" y="267"/>
                </a:cubicBezTo>
                <a:cubicBezTo>
                  <a:pt x="77" y="264"/>
                  <a:pt x="87" y="274"/>
                  <a:pt x="90" y="278"/>
                </a:cubicBezTo>
                <a:cubicBezTo>
                  <a:pt x="90" y="278"/>
                  <a:pt x="97" y="287"/>
                  <a:pt x="117" y="316"/>
                </a:cubicBezTo>
                <a:cubicBezTo>
                  <a:pt x="136" y="345"/>
                  <a:pt x="144" y="370"/>
                  <a:pt x="144" y="370"/>
                </a:cubicBezTo>
                <a:cubicBezTo>
                  <a:pt x="119" y="364"/>
                  <a:pt x="97" y="353"/>
                  <a:pt x="88" y="328"/>
                </a:cubicBezTo>
                <a:cubicBezTo>
                  <a:pt x="83" y="312"/>
                  <a:pt x="76" y="305"/>
                  <a:pt x="65" y="283"/>
                </a:cubicBezTo>
                <a:cubicBezTo>
                  <a:pt x="48" y="251"/>
                  <a:pt x="34" y="229"/>
                  <a:pt x="24" y="217"/>
                </a:cubicBezTo>
                <a:cubicBezTo>
                  <a:pt x="22" y="214"/>
                  <a:pt x="23" y="219"/>
                  <a:pt x="23" y="219"/>
                </a:cubicBezTo>
                <a:cubicBezTo>
                  <a:pt x="23" y="219"/>
                  <a:pt x="40" y="262"/>
                  <a:pt x="49" y="275"/>
                </a:cubicBezTo>
                <a:cubicBezTo>
                  <a:pt x="65" y="297"/>
                  <a:pt x="71" y="327"/>
                  <a:pt x="86" y="349"/>
                </a:cubicBezTo>
                <a:cubicBezTo>
                  <a:pt x="83" y="350"/>
                  <a:pt x="74" y="352"/>
                  <a:pt x="62" y="347"/>
                </a:cubicBezTo>
                <a:cubicBezTo>
                  <a:pt x="45" y="341"/>
                  <a:pt x="42" y="336"/>
                  <a:pt x="32" y="331"/>
                </a:cubicBezTo>
                <a:cubicBezTo>
                  <a:pt x="25" y="328"/>
                  <a:pt x="18" y="323"/>
                  <a:pt x="14" y="321"/>
                </a:cubicBezTo>
                <a:cubicBezTo>
                  <a:pt x="10" y="320"/>
                  <a:pt x="6" y="318"/>
                  <a:pt x="4" y="318"/>
                </a:cubicBezTo>
                <a:cubicBezTo>
                  <a:pt x="0" y="318"/>
                  <a:pt x="8" y="321"/>
                  <a:pt x="10" y="323"/>
                </a:cubicBezTo>
                <a:cubicBezTo>
                  <a:pt x="10" y="323"/>
                  <a:pt x="16" y="325"/>
                  <a:pt x="33" y="335"/>
                </a:cubicBezTo>
                <a:cubicBezTo>
                  <a:pt x="50" y="345"/>
                  <a:pt x="50" y="347"/>
                  <a:pt x="59" y="350"/>
                </a:cubicBezTo>
                <a:cubicBezTo>
                  <a:pt x="66" y="353"/>
                  <a:pt x="84" y="355"/>
                  <a:pt x="92" y="357"/>
                </a:cubicBezTo>
                <a:cubicBezTo>
                  <a:pt x="95" y="361"/>
                  <a:pt x="99" y="365"/>
                  <a:pt x="104" y="368"/>
                </a:cubicBezTo>
                <a:cubicBezTo>
                  <a:pt x="133" y="387"/>
                  <a:pt x="179" y="394"/>
                  <a:pt x="213" y="400"/>
                </a:cubicBezTo>
                <a:cubicBezTo>
                  <a:pt x="228" y="403"/>
                  <a:pt x="246" y="415"/>
                  <a:pt x="262" y="422"/>
                </a:cubicBezTo>
                <a:cubicBezTo>
                  <a:pt x="289" y="433"/>
                  <a:pt x="295" y="460"/>
                  <a:pt x="296" y="469"/>
                </a:cubicBezTo>
                <a:cubicBezTo>
                  <a:pt x="296" y="525"/>
                  <a:pt x="297" y="580"/>
                  <a:pt x="292" y="637"/>
                </a:cubicBezTo>
                <a:cubicBezTo>
                  <a:pt x="289" y="676"/>
                  <a:pt x="282" y="712"/>
                  <a:pt x="254" y="742"/>
                </a:cubicBezTo>
                <a:cubicBezTo>
                  <a:pt x="247" y="748"/>
                  <a:pt x="220" y="765"/>
                  <a:pt x="234" y="770"/>
                </a:cubicBezTo>
                <a:cubicBezTo>
                  <a:pt x="240" y="772"/>
                  <a:pt x="261" y="781"/>
                  <a:pt x="313" y="781"/>
                </a:cubicBezTo>
                <a:cubicBezTo>
                  <a:pt x="370" y="781"/>
                  <a:pt x="377" y="769"/>
                  <a:pt x="389" y="766"/>
                </a:cubicBezTo>
                <a:cubicBezTo>
                  <a:pt x="409" y="760"/>
                  <a:pt x="384" y="742"/>
                  <a:pt x="377" y="736"/>
                </a:cubicBezTo>
                <a:cubicBezTo>
                  <a:pt x="364" y="725"/>
                  <a:pt x="348" y="715"/>
                  <a:pt x="341" y="698"/>
                </a:cubicBezTo>
                <a:cubicBezTo>
                  <a:pt x="333" y="679"/>
                  <a:pt x="334" y="656"/>
                  <a:pt x="332" y="637"/>
                </a:cubicBezTo>
                <a:cubicBezTo>
                  <a:pt x="328" y="587"/>
                  <a:pt x="316" y="516"/>
                  <a:pt x="318" y="506"/>
                </a:cubicBezTo>
                <a:cubicBezTo>
                  <a:pt x="321" y="496"/>
                  <a:pt x="333" y="484"/>
                  <a:pt x="356" y="478"/>
                </a:cubicBezTo>
                <a:cubicBezTo>
                  <a:pt x="389" y="468"/>
                  <a:pt x="412" y="438"/>
                  <a:pt x="442" y="423"/>
                </a:cubicBezTo>
                <a:cubicBezTo>
                  <a:pt x="496" y="394"/>
                  <a:pt x="522" y="424"/>
                  <a:pt x="559" y="382"/>
                </a:cubicBezTo>
                <a:cubicBezTo>
                  <a:pt x="579" y="359"/>
                  <a:pt x="601" y="332"/>
                  <a:pt x="617" y="307"/>
                </a:cubicBezTo>
                <a:cubicBezTo>
                  <a:pt x="629" y="287"/>
                  <a:pt x="647" y="242"/>
                  <a:pt x="655" y="222"/>
                </a:cubicBezTo>
                <a:cubicBezTo>
                  <a:pt x="657" y="217"/>
                  <a:pt x="654" y="219"/>
                  <a:pt x="654" y="219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>
            <a:off x="1676400" y="244683"/>
            <a:ext cx="5604861" cy="3545310"/>
          </a:xfrm>
          <a:custGeom>
            <a:avLst/>
            <a:gdLst/>
            <a:ahLst/>
            <a:cxnLst/>
            <a:rect l="l" t="t" r="r" b="b"/>
            <a:pathLst>
              <a:path w="5604861" h="3545310">
                <a:moveTo>
                  <a:pt x="2924312" y="25"/>
                </a:moveTo>
                <a:cubicBezTo>
                  <a:pt x="2939919" y="-183"/>
                  <a:pt x="2955659" y="877"/>
                  <a:pt x="2971399" y="3300"/>
                </a:cubicBezTo>
                <a:cubicBezTo>
                  <a:pt x="3097316" y="12991"/>
                  <a:pt x="3194176" y="100213"/>
                  <a:pt x="3223234" y="216508"/>
                </a:cubicBezTo>
                <a:cubicBezTo>
                  <a:pt x="3261978" y="197126"/>
                  <a:pt x="3291036" y="187434"/>
                  <a:pt x="3329780" y="187434"/>
                </a:cubicBezTo>
                <a:cubicBezTo>
                  <a:pt x="3414168" y="206197"/>
                  <a:pt x="3480402" y="279452"/>
                  <a:pt x="3474218" y="363153"/>
                </a:cubicBezTo>
                <a:cubicBezTo>
                  <a:pt x="3516764" y="346764"/>
                  <a:pt x="3565045" y="338167"/>
                  <a:pt x="3617529" y="338167"/>
                </a:cubicBezTo>
                <a:cubicBezTo>
                  <a:pt x="3726108" y="338167"/>
                  <a:pt x="3819176" y="380468"/>
                  <a:pt x="3881222" y="450970"/>
                </a:cubicBezTo>
                <a:cubicBezTo>
                  <a:pt x="3974290" y="380468"/>
                  <a:pt x="4098380" y="338167"/>
                  <a:pt x="4237983" y="338167"/>
                </a:cubicBezTo>
                <a:cubicBezTo>
                  <a:pt x="4439630" y="338167"/>
                  <a:pt x="4610255" y="436870"/>
                  <a:pt x="4703323" y="577873"/>
                </a:cubicBezTo>
                <a:cubicBezTo>
                  <a:pt x="4749857" y="563773"/>
                  <a:pt x="4811902" y="549672"/>
                  <a:pt x="4858436" y="549672"/>
                </a:cubicBezTo>
                <a:cubicBezTo>
                  <a:pt x="5044573" y="549672"/>
                  <a:pt x="5184175" y="676576"/>
                  <a:pt x="5184175" y="845780"/>
                </a:cubicBezTo>
                <a:cubicBezTo>
                  <a:pt x="5184175" y="873981"/>
                  <a:pt x="5184175" y="902182"/>
                  <a:pt x="5168663" y="930382"/>
                </a:cubicBezTo>
                <a:cubicBezTo>
                  <a:pt x="5292754" y="1014985"/>
                  <a:pt x="5385822" y="1155988"/>
                  <a:pt x="5385822" y="1311092"/>
                </a:cubicBezTo>
                <a:cubicBezTo>
                  <a:pt x="5385822" y="1464218"/>
                  <a:pt x="5301132" y="1596815"/>
                  <a:pt x="5171963" y="1676863"/>
                </a:cubicBezTo>
                <a:cubicBezTo>
                  <a:pt x="5186785" y="1690761"/>
                  <a:pt x="5198842" y="1707076"/>
                  <a:pt x="5209231" y="1724391"/>
                </a:cubicBezTo>
                <a:cubicBezTo>
                  <a:pt x="5236206" y="1715400"/>
                  <a:pt x="5272172" y="1706409"/>
                  <a:pt x="5299147" y="1706409"/>
                </a:cubicBezTo>
                <a:cubicBezTo>
                  <a:pt x="5407046" y="1706409"/>
                  <a:pt x="5487970" y="1787328"/>
                  <a:pt x="5487970" y="1895221"/>
                </a:cubicBezTo>
                <a:cubicBezTo>
                  <a:pt x="5487970" y="1913203"/>
                  <a:pt x="5487970" y="1931185"/>
                  <a:pt x="5478979" y="1949167"/>
                </a:cubicBezTo>
                <a:cubicBezTo>
                  <a:pt x="5550912" y="2003113"/>
                  <a:pt x="5604861" y="2093024"/>
                  <a:pt x="5604861" y="2191925"/>
                </a:cubicBezTo>
                <a:cubicBezTo>
                  <a:pt x="5604861" y="2353764"/>
                  <a:pt x="5469987" y="2479639"/>
                  <a:pt x="5308139" y="2479639"/>
                </a:cubicBezTo>
                <a:cubicBezTo>
                  <a:pt x="5245197" y="2479639"/>
                  <a:pt x="5191248" y="2470648"/>
                  <a:pt x="5146290" y="2443674"/>
                </a:cubicBezTo>
                <a:cubicBezTo>
                  <a:pt x="5155282" y="2452665"/>
                  <a:pt x="5155282" y="2470648"/>
                  <a:pt x="5155282" y="2488630"/>
                </a:cubicBezTo>
                <a:cubicBezTo>
                  <a:pt x="5155282" y="2647229"/>
                  <a:pt x="5043369" y="2770858"/>
                  <a:pt x="4899682" y="2797510"/>
                </a:cubicBezTo>
                <a:cubicBezTo>
                  <a:pt x="4897412" y="2804407"/>
                  <a:pt x="4894232" y="2810772"/>
                  <a:pt x="4891051" y="2817137"/>
                </a:cubicBezTo>
                <a:cubicBezTo>
                  <a:pt x="4951355" y="2877474"/>
                  <a:pt x="4987537" y="2961946"/>
                  <a:pt x="4975476" y="3046418"/>
                </a:cubicBezTo>
                <a:cubicBezTo>
                  <a:pt x="4963415" y="3191228"/>
                  <a:pt x="4830747" y="3299835"/>
                  <a:pt x="4686017" y="3275700"/>
                </a:cubicBezTo>
                <a:cubicBezTo>
                  <a:pt x="4637774" y="3275700"/>
                  <a:pt x="4589531" y="3263632"/>
                  <a:pt x="4553348" y="3239497"/>
                </a:cubicBezTo>
                <a:cubicBezTo>
                  <a:pt x="4493044" y="3275700"/>
                  <a:pt x="4420679" y="3287767"/>
                  <a:pt x="4336254" y="3275700"/>
                </a:cubicBezTo>
                <a:cubicBezTo>
                  <a:pt x="4324193" y="3275700"/>
                  <a:pt x="4312132" y="3275700"/>
                  <a:pt x="4300071" y="3275700"/>
                </a:cubicBezTo>
                <a:cubicBezTo>
                  <a:pt x="4300071" y="3287767"/>
                  <a:pt x="4300071" y="3287767"/>
                  <a:pt x="4300071" y="3299835"/>
                </a:cubicBezTo>
                <a:cubicBezTo>
                  <a:pt x="4275950" y="3456711"/>
                  <a:pt x="4143281" y="3565318"/>
                  <a:pt x="3998551" y="3541183"/>
                </a:cubicBezTo>
                <a:cubicBezTo>
                  <a:pt x="3877943" y="3529116"/>
                  <a:pt x="3793518" y="3456711"/>
                  <a:pt x="3757335" y="3360172"/>
                </a:cubicBezTo>
                <a:cubicBezTo>
                  <a:pt x="3709092" y="3480846"/>
                  <a:pt x="3588484" y="3565318"/>
                  <a:pt x="3443755" y="3541183"/>
                </a:cubicBezTo>
                <a:cubicBezTo>
                  <a:pt x="3326684" y="3530534"/>
                  <a:pt x="3237789" y="3454110"/>
                  <a:pt x="3205213" y="3352200"/>
                </a:cubicBezTo>
                <a:cubicBezTo>
                  <a:pt x="3158954" y="3381219"/>
                  <a:pt x="3105099" y="3397446"/>
                  <a:pt x="3048927" y="3397446"/>
                </a:cubicBezTo>
                <a:cubicBezTo>
                  <a:pt x="3017020" y="3397446"/>
                  <a:pt x="2974478" y="3386809"/>
                  <a:pt x="2953207" y="3376172"/>
                </a:cubicBezTo>
                <a:cubicBezTo>
                  <a:pt x="2921300" y="3439994"/>
                  <a:pt x="2857486" y="3482542"/>
                  <a:pt x="2793672" y="3482542"/>
                </a:cubicBezTo>
                <a:cubicBezTo>
                  <a:pt x="2729858" y="3482542"/>
                  <a:pt x="2676680" y="3450631"/>
                  <a:pt x="2644773" y="3397446"/>
                </a:cubicBezTo>
                <a:cubicBezTo>
                  <a:pt x="2612866" y="3408083"/>
                  <a:pt x="2570324" y="3418720"/>
                  <a:pt x="2538417" y="3418720"/>
                </a:cubicBezTo>
                <a:cubicBezTo>
                  <a:pt x="2410789" y="3418720"/>
                  <a:pt x="2293798" y="3344260"/>
                  <a:pt x="2240619" y="3237890"/>
                </a:cubicBezTo>
                <a:cubicBezTo>
                  <a:pt x="2198077" y="3280438"/>
                  <a:pt x="2144899" y="3301712"/>
                  <a:pt x="2081085" y="3301712"/>
                </a:cubicBezTo>
                <a:cubicBezTo>
                  <a:pt x="2014849" y="3301712"/>
                  <a:pt x="1953707" y="3271153"/>
                  <a:pt x="1913234" y="3219377"/>
                </a:cubicBezTo>
                <a:cubicBezTo>
                  <a:pt x="1883511" y="3221875"/>
                  <a:pt x="1852230" y="3220202"/>
                  <a:pt x="1819442" y="3215516"/>
                </a:cubicBezTo>
                <a:cubicBezTo>
                  <a:pt x="1804875" y="3215516"/>
                  <a:pt x="1790308" y="3215516"/>
                  <a:pt x="1775741" y="3215516"/>
                </a:cubicBezTo>
                <a:cubicBezTo>
                  <a:pt x="1775741" y="3230091"/>
                  <a:pt x="1775741" y="3230091"/>
                  <a:pt x="1775741" y="3244666"/>
                </a:cubicBezTo>
                <a:cubicBezTo>
                  <a:pt x="1746607" y="3434142"/>
                  <a:pt x="1586369" y="3565317"/>
                  <a:pt x="1411564" y="3536167"/>
                </a:cubicBezTo>
                <a:cubicBezTo>
                  <a:pt x="1265894" y="3521592"/>
                  <a:pt x="1163924" y="3434142"/>
                  <a:pt x="1120223" y="3317541"/>
                </a:cubicBezTo>
                <a:cubicBezTo>
                  <a:pt x="1061955" y="3463292"/>
                  <a:pt x="916284" y="3565317"/>
                  <a:pt x="741480" y="3536167"/>
                </a:cubicBezTo>
                <a:cubicBezTo>
                  <a:pt x="581242" y="3521592"/>
                  <a:pt x="464706" y="3404991"/>
                  <a:pt x="435571" y="3259241"/>
                </a:cubicBezTo>
                <a:cubicBezTo>
                  <a:pt x="391870" y="3273816"/>
                  <a:pt x="348169" y="3273816"/>
                  <a:pt x="319035" y="3273816"/>
                </a:cubicBezTo>
                <a:cubicBezTo>
                  <a:pt x="158797" y="3244666"/>
                  <a:pt x="42261" y="3113490"/>
                  <a:pt x="56828" y="2953164"/>
                </a:cubicBezTo>
                <a:cubicBezTo>
                  <a:pt x="71395" y="2836564"/>
                  <a:pt x="129663" y="2763688"/>
                  <a:pt x="231633" y="2719963"/>
                </a:cubicBezTo>
                <a:cubicBezTo>
                  <a:pt x="202499" y="2661663"/>
                  <a:pt x="202499" y="2603363"/>
                  <a:pt x="202499" y="2530487"/>
                </a:cubicBezTo>
                <a:cubicBezTo>
                  <a:pt x="218967" y="2423386"/>
                  <a:pt x="272669" y="2330255"/>
                  <a:pt x="351311" y="2265268"/>
                </a:cubicBezTo>
                <a:cubicBezTo>
                  <a:pt x="343107" y="2267475"/>
                  <a:pt x="333870" y="2267475"/>
                  <a:pt x="322185" y="2267475"/>
                </a:cubicBezTo>
                <a:cubicBezTo>
                  <a:pt x="285010" y="2267475"/>
                  <a:pt x="254031" y="2255084"/>
                  <a:pt x="235443" y="2224107"/>
                </a:cubicBezTo>
                <a:cubicBezTo>
                  <a:pt x="216855" y="2236498"/>
                  <a:pt x="198268" y="2242693"/>
                  <a:pt x="179680" y="2242693"/>
                </a:cubicBezTo>
                <a:cubicBezTo>
                  <a:pt x="111526" y="2242693"/>
                  <a:pt x="61959" y="2186934"/>
                  <a:pt x="61959" y="2124979"/>
                </a:cubicBezTo>
                <a:cubicBezTo>
                  <a:pt x="61959" y="2106392"/>
                  <a:pt x="61959" y="2087806"/>
                  <a:pt x="68155" y="2075415"/>
                </a:cubicBezTo>
                <a:cubicBezTo>
                  <a:pt x="30979" y="2050633"/>
                  <a:pt x="0" y="2007265"/>
                  <a:pt x="0" y="1957701"/>
                </a:cubicBezTo>
                <a:cubicBezTo>
                  <a:pt x="0" y="1889550"/>
                  <a:pt x="61959" y="1827595"/>
                  <a:pt x="130113" y="1827595"/>
                </a:cubicBezTo>
                <a:cubicBezTo>
                  <a:pt x="179680" y="1827595"/>
                  <a:pt x="223051" y="1852377"/>
                  <a:pt x="241639" y="1889550"/>
                </a:cubicBezTo>
                <a:cubicBezTo>
                  <a:pt x="254031" y="1877159"/>
                  <a:pt x="266422" y="1864768"/>
                  <a:pt x="278814" y="1852377"/>
                </a:cubicBezTo>
                <a:cubicBezTo>
                  <a:pt x="266422" y="1833791"/>
                  <a:pt x="266422" y="1815204"/>
                  <a:pt x="266422" y="1796618"/>
                </a:cubicBezTo>
                <a:cubicBezTo>
                  <a:pt x="266422" y="1716076"/>
                  <a:pt x="322185" y="1660317"/>
                  <a:pt x="402732" y="1660317"/>
                </a:cubicBezTo>
                <a:lnTo>
                  <a:pt x="446279" y="1669931"/>
                </a:lnTo>
                <a:cubicBezTo>
                  <a:pt x="420602" y="1629718"/>
                  <a:pt x="406311" y="1582317"/>
                  <a:pt x="406311" y="1533129"/>
                </a:cubicBezTo>
                <a:cubicBezTo>
                  <a:pt x="406311" y="1492497"/>
                  <a:pt x="406311" y="1451864"/>
                  <a:pt x="419856" y="1424776"/>
                </a:cubicBezTo>
                <a:cubicBezTo>
                  <a:pt x="338586" y="1370599"/>
                  <a:pt x="270861" y="1275790"/>
                  <a:pt x="270861" y="1167437"/>
                </a:cubicBezTo>
                <a:cubicBezTo>
                  <a:pt x="270861" y="1018451"/>
                  <a:pt x="406311" y="883009"/>
                  <a:pt x="555306" y="883009"/>
                </a:cubicBezTo>
                <a:cubicBezTo>
                  <a:pt x="663665" y="883009"/>
                  <a:pt x="758480" y="937186"/>
                  <a:pt x="799115" y="1018451"/>
                </a:cubicBezTo>
                <a:cubicBezTo>
                  <a:pt x="826205" y="991363"/>
                  <a:pt x="853295" y="964274"/>
                  <a:pt x="880385" y="937186"/>
                </a:cubicBezTo>
                <a:cubicBezTo>
                  <a:pt x="853295" y="896553"/>
                  <a:pt x="853295" y="855921"/>
                  <a:pt x="853295" y="815288"/>
                </a:cubicBezTo>
                <a:cubicBezTo>
                  <a:pt x="853295" y="639214"/>
                  <a:pt x="975200" y="517317"/>
                  <a:pt x="1151285" y="517317"/>
                </a:cubicBezTo>
                <a:cubicBezTo>
                  <a:pt x="1246100" y="517317"/>
                  <a:pt x="1327370" y="557949"/>
                  <a:pt x="1381550" y="625670"/>
                </a:cubicBezTo>
                <a:cubicBezTo>
                  <a:pt x="1462820" y="557949"/>
                  <a:pt x="1571179" y="517317"/>
                  <a:pt x="1693084" y="517317"/>
                </a:cubicBezTo>
                <a:cubicBezTo>
                  <a:pt x="1869169" y="517317"/>
                  <a:pt x="2018164" y="612126"/>
                  <a:pt x="2099434" y="747568"/>
                </a:cubicBezTo>
                <a:cubicBezTo>
                  <a:pt x="2109158" y="744327"/>
                  <a:pt x="2119657" y="741086"/>
                  <a:pt x="2130815" y="738938"/>
                </a:cubicBezTo>
                <a:cubicBezTo>
                  <a:pt x="2148789" y="699393"/>
                  <a:pt x="2180865" y="671790"/>
                  <a:pt x="2225579" y="652617"/>
                </a:cubicBezTo>
                <a:cubicBezTo>
                  <a:pt x="2206207" y="613851"/>
                  <a:pt x="2206207" y="575086"/>
                  <a:pt x="2206207" y="526630"/>
                </a:cubicBezTo>
                <a:cubicBezTo>
                  <a:pt x="2225579" y="400643"/>
                  <a:pt x="2322438" y="303730"/>
                  <a:pt x="2448356" y="284347"/>
                </a:cubicBezTo>
                <a:cubicBezTo>
                  <a:pt x="2438670" y="264965"/>
                  <a:pt x="2438670" y="245582"/>
                  <a:pt x="2438670" y="216508"/>
                </a:cubicBezTo>
                <a:cubicBezTo>
                  <a:pt x="2448356" y="148669"/>
                  <a:pt x="2506472" y="100213"/>
                  <a:pt x="2574274" y="109904"/>
                </a:cubicBezTo>
                <a:cubicBezTo>
                  <a:pt x="2613018" y="109904"/>
                  <a:pt x="2642076" y="129286"/>
                  <a:pt x="2661448" y="158360"/>
                </a:cubicBezTo>
                <a:cubicBezTo>
                  <a:pt x="2712299" y="65082"/>
                  <a:pt x="2815061" y="1482"/>
                  <a:pt x="2924312" y="25"/>
                </a:cubicBezTo>
                <a:close/>
              </a:path>
            </a:pathLst>
          </a:custGeom>
          <a:gradFill>
            <a:gsLst>
              <a:gs pos="0">
                <a:schemeClr val="accent2">
                  <a:tint val="100000"/>
                  <a:shade val="100000"/>
                  <a:satMod val="130000"/>
                  <a:alpha val="98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98000"/>
                </a:schemeClr>
              </a:gs>
            </a:gsLst>
          </a:gradFill>
          <a:ln>
            <a:headEnd/>
            <a:tailEnd/>
          </a:ln>
          <a:effectLst>
            <a:outerShdw blurRad="40000" dist="23000" dir="5400000" rotWithShape="0">
              <a:schemeClr val="accent2">
                <a:lumMod val="50000"/>
                <a:alpha val="35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5"/>
          <p:cNvSpPr>
            <a:spLocks noChangeAspect="1"/>
          </p:cNvSpPr>
          <p:nvPr/>
        </p:nvSpPr>
        <p:spPr bwMode="auto">
          <a:xfrm>
            <a:off x="3588815" y="5976092"/>
            <a:ext cx="342538" cy="445101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20"/>
          <p:cNvSpPr>
            <a:spLocks noChangeAspect="1"/>
          </p:cNvSpPr>
          <p:nvPr/>
        </p:nvSpPr>
        <p:spPr bwMode="auto">
          <a:xfrm>
            <a:off x="3401614" y="6064107"/>
            <a:ext cx="374402" cy="326606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5"/>
          <p:cNvSpPr>
            <a:spLocks noChangeAspect="1"/>
          </p:cNvSpPr>
          <p:nvPr/>
        </p:nvSpPr>
        <p:spPr bwMode="auto">
          <a:xfrm flipH="1">
            <a:off x="4704626" y="5957774"/>
            <a:ext cx="321972" cy="445101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20"/>
          <p:cNvSpPr>
            <a:spLocks noChangeAspect="1"/>
          </p:cNvSpPr>
          <p:nvPr/>
        </p:nvSpPr>
        <p:spPr bwMode="auto">
          <a:xfrm rot="21232918" flipH="1">
            <a:off x="4583231" y="6135465"/>
            <a:ext cx="345653" cy="284448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68987" y="5791200"/>
            <a:ext cx="7716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effectLst>
                  <a:outerShdw blurRad="50800" dist="38100" dir="2700000" algn="tl" rotWithShape="0">
                    <a:schemeClr val="accent2">
                      <a:lumMod val="50000"/>
                      <a:alpha val="70000"/>
                    </a:schemeClr>
                  </a:outerShdw>
                </a:effectLst>
              </a:rPr>
              <a:t>Nile River: Shared or Monopolized?</a:t>
            </a:r>
            <a:endParaRPr lang="en-US" sz="4000" b="1" dirty="0">
              <a:effectLst>
                <a:outerShdw blurRad="50800" dist="38100" dir="2700000" algn="tl" rotWithShape="0">
                  <a:schemeClr val="accent2">
                    <a:lumMod val="50000"/>
                    <a:alpha val="7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8261" y="1799273"/>
            <a:ext cx="4419600" cy="9787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Where did the Egyptians think the Nile came from?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The Nile River is the source of _____,_____,_______,_______.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6" name="Picture 3" descr="F:\SXC\autumn_leaf_1600_clr_634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375"/>
            <a:ext cx="1368987" cy="13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5"/>
          <p:cNvSpPr>
            <a:spLocks noChangeAspect="1"/>
          </p:cNvSpPr>
          <p:nvPr/>
        </p:nvSpPr>
        <p:spPr bwMode="auto">
          <a:xfrm>
            <a:off x="3794827" y="5893593"/>
            <a:ext cx="273050" cy="354807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0"/>
          <p:cNvSpPr>
            <a:spLocks noChangeAspect="1"/>
          </p:cNvSpPr>
          <p:nvPr/>
        </p:nvSpPr>
        <p:spPr bwMode="auto">
          <a:xfrm>
            <a:off x="3693227" y="5988050"/>
            <a:ext cx="298450" cy="260350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1"/>
          <p:cNvSpPr>
            <a:spLocks noChangeAspect="1"/>
          </p:cNvSpPr>
          <p:nvPr/>
        </p:nvSpPr>
        <p:spPr bwMode="auto">
          <a:xfrm>
            <a:off x="4604452" y="5835650"/>
            <a:ext cx="303213" cy="260350"/>
          </a:xfrm>
          <a:custGeom>
            <a:avLst/>
            <a:gdLst/>
            <a:ahLst/>
            <a:cxnLst>
              <a:cxn ang="0">
                <a:pos x="24" y="58"/>
              </a:cxn>
              <a:cxn ang="0">
                <a:pos x="38" y="20"/>
              </a:cxn>
              <a:cxn ang="0">
                <a:pos x="71" y="5"/>
              </a:cxn>
              <a:cxn ang="0">
                <a:pos x="25" y="10"/>
              </a:cxn>
              <a:cxn ang="0">
                <a:pos x="2" y="58"/>
              </a:cxn>
              <a:cxn ang="0">
                <a:pos x="13" y="61"/>
              </a:cxn>
              <a:cxn ang="0">
                <a:pos x="24" y="58"/>
              </a:cxn>
            </a:cxnLst>
            <a:rect l="0" t="0" r="r" b="b"/>
            <a:pathLst>
              <a:path w="71" h="61">
                <a:moveTo>
                  <a:pt x="24" y="58"/>
                </a:moveTo>
                <a:cubicBezTo>
                  <a:pt x="27" y="53"/>
                  <a:pt x="21" y="37"/>
                  <a:pt x="38" y="20"/>
                </a:cubicBezTo>
                <a:cubicBezTo>
                  <a:pt x="52" y="6"/>
                  <a:pt x="71" y="9"/>
                  <a:pt x="71" y="5"/>
                </a:cubicBezTo>
                <a:cubicBezTo>
                  <a:pt x="71" y="0"/>
                  <a:pt x="42" y="1"/>
                  <a:pt x="25" y="10"/>
                </a:cubicBezTo>
                <a:cubicBezTo>
                  <a:pt x="3" y="22"/>
                  <a:pt x="0" y="54"/>
                  <a:pt x="2" y="58"/>
                </a:cubicBezTo>
                <a:cubicBezTo>
                  <a:pt x="3" y="61"/>
                  <a:pt x="7" y="61"/>
                  <a:pt x="13" y="61"/>
                </a:cubicBezTo>
                <a:cubicBezTo>
                  <a:pt x="18" y="61"/>
                  <a:pt x="22" y="61"/>
                  <a:pt x="24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20"/>
          <p:cNvSpPr>
            <a:spLocks noChangeAspect="1"/>
          </p:cNvSpPr>
          <p:nvPr/>
        </p:nvSpPr>
        <p:spPr bwMode="auto">
          <a:xfrm rot="20520000" flipH="1">
            <a:off x="4525077" y="5791200"/>
            <a:ext cx="238760" cy="208280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922471" y="5410200"/>
            <a:ext cx="2669406" cy="1863982"/>
          </a:xfrm>
          <a:prstGeom prst="ellipse">
            <a:avLst/>
          </a:prstGeom>
          <a:gradFill flip="none" rotWithShape="1">
            <a:gsLst>
              <a:gs pos="8850">
                <a:schemeClr val="accent5"/>
              </a:gs>
              <a:gs pos="42000">
                <a:schemeClr val="accent5"/>
              </a:gs>
              <a:gs pos="59000">
                <a:schemeClr val="accent2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>
              <a:rot lat="4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947261" y="587945"/>
            <a:ext cx="4919932" cy="5845099"/>
          </a:xfrm>
          <a:custGeom>
            <a:avLst/>
            <a:gdLst/>
            <a:ahLst/>
            <a:cxnLst>
              <a:cxn ang="0">
                <a:pos x="517" y="392"/>
              </a:cxn>
              <a:cxn ang="0">
                <a:pos x="539" y="349"/>
              </a:cxn>
              <a:cxn ang="0">
                <a:pos x="541" y="342"/>
              </a:cxn>
              <a:cxn ang="0">
                <a:pos x="528" y="312"/>
              </a:cxn>
              <a:cxn ang="0">
                <a:pos x="522" y="373"/>
              </a:cxn>
              <a:cxn ang="0">
                <a:pos x="373" y="446"/>
              </a:cxn>
              <a:cxn ang="0">
                <a:pos x="403" y="384"/>
              </a:cxn>
              <a:cxn ang="0">
                <a:pos x="518" y="315"/>
              </a:cxn>
              <a:cxn ang="0">
                <a:pos x="385" y="379"/>
              </a:cxn>
              <a:cxn ang="0">
                <a:pos x="479" y="310"/>
              </a:cxn>
              <a:cxn ang="0">
                <a:pos x="368" y="379"/>
              </a:cxn>
              <a:cxn ang="0">
                <a:pos x="314" y="365"/>
              </a:cxn>
              <a:cxn ang="0">
                <a:pos x="314" y="354"/>
              </a:cxn>
              <a:cxn ang="0">
                <a:pos x="463" y="290"/>
              </a:cxn>
              <a:cxn ang="0">
                <a:pos x="599" y="222"/>
              </a:cxn>
              <a:cxn ang="0">
                <a:pos x="566" y="218"/>
              </a:cxn>
              <a:cxn ang="0">
                <a:pos x="588" y="123"/>
              </a:cxn>
              <a:cxn ang="0">
                <a:pos x="477" y="138"/>
              </a:cxn>
              <a:cxn ang="0">
                <a:pos x="417" y="299"/>
              </a:cxn>
              <a:cxn ang="0">
                <a:pos x="330" y="244"/>
              </a:cxn>
              <a:cxn ang="0">
                <a:pos x="430" y="146"/>
              </a:cxn>
              <a:cxn ang="0">
                <a:pos x="346" y="133"/>
              </a:cxn>
              <a:cxn ang="0">
                <a:pos x="410" y="39"/>
              </a:cxn>
              <a:cxn ang="0">
                <a:pos x="362" y="4"/>
              </a:cxn>
              <a:cxn ang="0">
                <a:pos x="319" y="118"/>
              </a:cxn>
              <a:cxn ang="0">
                <a:pos x="323" y="209"/>
              </a:cxn>
              <a:cxn ang="0">
                <a:pos x="252" y="208"/>
              </a:cxn>
              <a:cxn ang="0">
                <a:pos x="160" y="101"/>
              </a:cxn>
              <a:cxn ang="0">
                <a:pos x="153" y="170"/>
              </a:cxn>
              <a:cxn ang="0">
                <a:pos x="117" y="134"/>
              </a:cxn>
              <a:cxn ang="0">
                <a:pos x="88" y="193"/>
              </a:cxn>
              <a:cxn ang="0">
                <a:pos x="186" y="204"/>
              </a:cxn>
              <a:cxn ang="0">
                <a:pos x="304" y="318"/>
              </a:cxn>
              <a:cxn ang="0">
                <a:pos x="160" y="262"/>
              </a:cxn>
              <a:cxn ang="0">
                <a:pos x="190" y="299"/>
              </a:cxn>
              <a:cxn ang="0">
                <a:pos x="297" y="378"/>
              </a:cxn>
              <a:cxn ang="0">
                <a:pos x="171" y="375"/>
              </a:cxn>
              <a:cxn ang="0">
                <a:pos x="139" y="288"/>
              </a:cxn>
              <a:cxn ang="0">
                <a:pos x="137" y="342"/>
              </a:cxn>
              <a:cxn ang="0">
                <a:pos x="82" y="267"/>
              </a:cxn>
              <a:cxn ang="0">
                <a:pos x="88" y="328"/>
              </a:cxn>
              <a:cxn ang="0">
                <a:pos x="49" y="275"/>
              </a:cxn>
              <a:cxn ang="0">
                <a:pos x="14" y="321"/>
              </a:cxn>
              <a:cxn ang="0">
                <a:pos x="59" y="350"/>
              </a:cxn>
              <a:cxn ang="0">
                <a:pos x="262" y="422"/>
              </a:cxn>
              <a:cxn ang="0">
                <a:pos x="234" y="770"/>
              </a:cxn>
              <a:cxn ang="0">
                <a:pos x="341" y="698"/>
              </a:cxn>
              <a:cxn ang="0">
                <a:pos x="442" y="423"/>
              </a:cxn>
              <a:cxn ang="0">
                <a:pos x="654" y="219"/>
              </a:cxn>
            </a:cxnLst>
            <a:rect l="0" t="0" r="r" b="b"/>
            <a:pathLst>
              <a:path w="657" h="781">
                <a:moveTo>
                  <a:pt x="654" y="219"/>
                </a:moveTo>
                <a:cubicBezTo>
                  <a:pt x="654" y="219"/>
                  <a:pt x="618" y="287"/>
                  <a:pt x="602" y="310"/>
                </a:cubicBezTo>
                <a:cubicBezTo>
                  <a:pt x="586" y="335"/>
                  <a:pt x="563" y="366"/>
                  <a:pt x="538" y="384"/>
                </a:cubicBezTo>
                <a:cubicBezTo>
                  <a:pt x="531" y="389"/>
                  <a:pt x="524" y="391"/>
                  <a:pt x="517" y="392"/>
                </a:cubicBezTo>
                <a:cubicBezTo>
                  <a:pt x="518" y="390"/>
                  <a:pt x="520" y="385"/>
                  <a:pt x="523" y="378"/>
                </a:cubicBezTo>
                <a:cubicBezTo>
                  <a:pt x="523" y="378"/>
                  <a:pt x="523" y="377"/>
                  <a:pt x="523" y="377"/>
                </a:cubicBezTo>
                <a:cubicBezTo>
                  <a:pt x="524" y="376"/>
                  <a:pt x="525" y="374"/>
                  <a:pt x="525" y="373"/>
                </a:cubicBezTo>
                <a:cubicBezTo>
                  <a:pt x="529" y="366"/>
                  <a:pt x="534" y="358"/>
                  <a:pt x="539" y="349"/>
                </a:cubicBezTo>
                <a:cubicBezTo>
                  <a:pt x="556" y="325"/>
                  <a:pt x="562" y="318"/>
                  <a:pt x="562" y="318"/>
                </a:cubicBezTo>
                <a:cubicBezTo>
                  <a:pt x="564" y="314"/>
                  <a:pt x="573" y="306"/>
                  <a:pt x="569" y="308"/>
                </a:cubicBezTo>
                <a:cubicBezTo>
                  <a:pt x="567" y="309"/>
                  <a:pt x="561" y="315"/>
                  <a:pt x="558" y="319"/>
                </a:cubicBezTo>
                <a:cubicBezTo>
                  <a:pt x="553" y="324"/>
                  <a:pt x="547" y="333"/>
                  <a:pt x="541" y="342"/>
                </a:cubicBezTo>
                <a:cubicBezTo>
                  <a:pt x="536" y="348"/>
                  <a:pt x="532" y="355"/>
                  <a:pt x="528" y="362"/>
                </a:cubicBezTo>
                <a:cubicBezTo>
                  <a:pt x="529" y="359"/>
                  <a:pt x="529" y="354"/>
                  <a:pt x="528" y="347"/>
                </a:cubicBezTo>
                <a:cubicBezTo>
                  <a:pt x="527" y="330"/>
                  <a:pt x="529" y="320"/>
                  <a:pt x="529" y="320"/>
                </a:cubicBezTo>
                <a:cubicBezTo>
                  <a:pt x="529" y="318"/>
                  <a:pt x="529" y="310"/>
                  <a:pt x="528" y="312"/>
                </a:cubicBezTo>
                <a:cubicBezTo>
                  <a:pt x="527" y="313"/>
                  <a:pt x="527" y="316"/>
                  <a:pt x="527" y="319"/>
                </a:cubicBezTo>
                <a:cubicBezTo>
                  <a:pt x="526" y="322"/>
                  <a:pt x="526" y="327"/>
                  <a:pt x="526" y="334"/>
                </a:cubicBezTo>
                <a:cubicBezTo>
                  <a:pt x="525" y="343"/>
                  <a:pt x="527" y="357"/>
                  <a:pt x="524" y="366"/>
                </a:cubicBezTo>
                <a:cubicBezTo>
                  <a:pt x="524" y="368"/>
                  <a:pt x="523" y="371"/>
                  <a:pt x="522" y="373"/>
                </a:cubicBezTo>
                <a:cubicBezTo>
                  <a:pt x="519" y="377"/>
                  <a:pt x="516" y="381"/>
                  <a:pt x="512" y="384"/>
                </a:cubicBezTo>
                <a:cubicBezTo>
                  <a:pt x="508" y="388"/>
                  <a:pt x="504" y="391"/>
                  <a:pt x="501" y="394"/>
                </a:cubicBezTo>
                <a:cubicBezTo>
                  <a:pt x="483" y="394"/>
                  <a:pt x="465" y="391"/>
                  <a:pt x="449" y="399"/>
                </a:cubicBezTo>
                <a:cubicBezTo>
                  <a:pt x="414" y="416"/>
                  <a:pt x="402" y="431"/>
                  <a:pt x="373" y="446"/>
                </a:cubicBezTo>
                <a:cubicBezTo>
                  <a:pt x="345" y="461"/>
                  <a:pt x="315" y="425"/>
                  <a:pt x="313" y="416"/>
                </a:cubicBezTo>
                <a:cubicBezTo>
                  <a:pt x="311" y="406"/>
                  <a:pt x="309" y="400"/>
                  <a:pt x="313" y="395"/>
                </a:cubicBezTo>
                <a:cubicBezTo>
                  <a:pt x="317" y="390"/>
                  <a:pt x="337" y="386"/>
                  <a:pt x="364" y="387"/>
                </a:cubicBezTo>
                <a:cubicBezTo>
                  <a:pt x="378" y="388"/>
                  <a:pt x="390" y="386"/>
                  <a:pt x="403" y="384"/>
                </a:cubicBezTo>
                <a:cubicBezTo>
                  <a:pt x="417" y="382"/>
                  <a:pt x="428" y="378"/>
                  <a:pt x="438" y="375"/>
                </a:cubicBezTo>
                <a:cubicBezTo>
                  <a:pt x="464" y="365"/>
                  <a:pt x="478" y="357"/>
                  <a:pt x="494" y="340"/>
                </a:cubicBezTo>
                <a:cubicBezTo>
                  <a:pt x="503" y="331"/>
                  <a:pt x="519" y="315"/>
                  <a:pt x="519" y="315"/>
                </a:cubicBezTo>
                <a:cubicBezTo>
                  <a:pt x="519" y="315"/>
                  <a:pt x="519" y="314"/>
                  <a:pt x="518" y="315"/>
                </a:cubicBezTo>
                <a:cubicBezTo>
                  <a:pt x="509" y="319"/>
                  <a:pt x="498" y="329"/>
                  <a:pt x="482" y="343"/>
                </a:cubicBezTo>
                <a:cubicBezTo>
                  <a:pt x="471" y="351"/>
                  <a:pt x="465" y="355"/>
                  <a:pt x="457" y="360"/>
                </a:cubicBezTo>
                <a:cubicBezTo>
                  <a:pt x="436" y="373"/>
                  <a:pt x="423" y="373"/>
                  <a:pt x="396" y="378"/>
                </a:cubicBezTo>
                <a:cubicBezTo>
                  <a:pt x="392" y="378"/>
                  <a:pt x="388" y="379"/>
                  <a:pt x="385" y="379"/>
                </a:cubicBezTo>
                <a:cubicBezTo>
                  <a:pt x="394" y="375"/>
                  <a:pt x="419" y="366"/>
                  <a:pt x="428" y="357"/>
                </a:cubicBezTo>
                <a:cubicBezTo>
                  <a:pt x="436" y="350"/>
                  <a:pt x="434" y="351"/>
                  <a:pt x="452" y="335"/>
                </a:cubicBezTo>
                <a:cubicBezTo>
                  <a:pt x="470" y="319"/>
                  <a:pt x="472" y="317"/>
                  <a:pt x="472" y="317"/>
                </a:cubicBezTo>
                <a:cubicBezTo>
                  <a:pt x="475" y="315"/>
                  <a:pt x="484" y="309"/>
                  <a:pt x="479" y="310"/>
                </a:cubicBezTo>
                <a:cubicBezTo>
                  <a:pt x="477" y="310"/>
                  <a:pt x="472" y="314"/>
                  <a:pt x="468" y="316"/>
                </a:cubicBezTo>
                <a:cubicBezTo>
                  <a:pt x="464" y="319"/>
                  <a:pt x="456" y="327"/>
                  <a:pt x="449" y="332"/>
                </a:cubicBezTo>
                <a:cubicBezTo>
                  <a:pt x="438" y="341"/>
                  <a:pt x="434" y="347"/>
                  <a:pt x="416" y="360"/>
                </a:cubicBezTo>
                <a:cubicBezTo>
                  <a:pt x="401" y="370"/>
                  <a:pt x="377" y="378"/>
                  <a:pt x="368" y="379"/>
                </a:cubicBezTo>
                <a:cubicBezTo>
                  <a:pt x="359" y="380"/>
                  <a:pt x="368" y="379"/>
                  <a:pt x="368" y="379"/>
                </a:cubicBezTo>
                <a:cubicBezTo>
                  <a:pt x="362" y="378"/>
                  <a:pt x="357" y="378"/>
                  <a:pt x="350" y="378"/>
                </a:cubicBezTo>
                <a:cubicBezTo>
                  <a:pt x="339" y="377"/>
                  <a:pt x="317" y="373"/>
                  <a:pt x="314" y="365"/>
                </a:cubicBezTo>
                <a:cubicBezTo>
                  <a:pt x="314" y="365"/>
                  <a:pt x="314" y="365"/>
                  <a:pt x="314" y="365"/>
                </a:cubicBezTo>
                <a:cubicBezTo>
                  <a:pt x="314" y="358"/>
                  <a:pt x="315" y="350"/>
                  <a:pt x="315" y="342"/>
                </a:cubicBezTo>
                <a:cubicBezTo>
                  <a:pt x="315" y="342"/>
                  <a:pt x="315" y="343"/>
                  <a:pt x="315" y="343"/>
                </a:cubicBezTo>
                <a:cubicBezTo>
                  <a:pt x="315" y="347"/>
                  <a:pt x="315" y="351"/>
                  <a:pt x="314" y="354"/>
                </a:cubicBezTo>
                <a:cubicBezTo>
                  <a:pt x="314" y="354"/>
                  <a:pt x="314" y="354"/>
                  <a:pt x="314" y="354"/>
                </a:cubicBezTo>
                <a:cubicBezTo>
                  <a:pt x="317" y="329"/>
                  <a:pt x="336" y="326"/>
                  <a:pt x="357" y="327"/>
                </a:cubicBezTo>
                <a:cubicBezTo>
                  <a:pt x="368" y="328"/>
                  <a:pt x="378" y="330"/>
                  <a:pt x="389" y="328"/>
                </a:cubicBezTo>
                <a:cubicBezTo>
                  <a:pt x="401" y="325"/>
                  <a:pt x="411" y="319"/>
                  <a:pt x="421" y="314"/>
                </a:cubicBezTo>
                <a:cubicBezTo>
                  <a:pt x="436" y="307"/>
                  <a:pt x="451" y="301"/>
                  <a:pt x="463" y="290"/>
                </a:cubicBezTo>
                <a:cubicBezTo>
                  <a:pt x="476" y="279"/>
                  <a:pt x="487" y="264"/>
                  <a:pt x="497" y="250"/>
                </a:cubicBezTo>
                <a:cubicBezTo>
                  <a:pt x="499" y="247"/>
                  <a:pt x="501" y="244"/>
                  <a:pt x="502" y="241"/>
                </a:cubicBezTo>
                <a:cubicBezTo>
                  <a:pt x="505" y="238"/>
                  <a:pt x="512" y="233"/>
                  <a:pt x="527" y="228"/>
                </a:cubicBezTo>
                <a:cubicBezTo>
                  <a:pt x="545" y="222"/>
                  <a:pt x="579" y="224"/>
                  <a:pt x="599" y="222"/>
                </a:cubicBezTo>
                <a:cubicBezTo>
                  <a:pt x="611" y="220"/>
                  <a:pt x="616" y="219"/>
                  <a:pt x="623" y="217"/>
                </a:cubicBezTo>
                <a:cubicBezTo>
                  <a:pt x="630" y="216"/>
                  <a:pt x="637" y="215"/>
                  <a:pt x="639" y="214"/>
                </a:cubicBezTo>
                <a:cubicBezTo>
                  <a:pt x="644" y="210"/>
                  <a:pt x="629" y="213"/>
                  <a:pt x="625" y="214"/>
                </a:cubicBezTo>
                <a:cubicBezTo>
                  <a:pt x="625" y="214"/>
                  <a:pt x="601" y="219"/>
                  <a:pt x="566" y="218"/>
                </a:cubicBezTo>
                <a:cubicBezTo>
                  <a:pt x="538" y="217"/>
                  <a:pt x="522" y="220"/>
                  <a:pt x="516" y="221"/>
                </a:cubicBezTo>
                <a:cubicBezTo>
                  <a:pt x="525" y="205"/>
                  <a:pt x="535" y="190"/>
                  <a:pt x="547" y="176"/>
                </a:cubicBezTo>
                <a:cubicBezTo>
                  <a:pt x="575" y="139"/>
                  <a:pt x="615" y="106"/>
                  <a:pt x="615" y="101"/>
                </a:cubicBezTo>
                <a:cubicBezTo>
                  <a:pt x="614" y="97"/>
                  <a:pt x="597" y="115"/>
                  <a:pt x="588" y="123"/>
                </a:cubicBezTo>
                <a:cubicBezTo>
                  <a:pt x="550" y="160"/>
                  <a:pt x="515" y="197"/>
                  <a:pt x="484" y="241"/>
                </a:cubicBezTo>
                <a:cubicBezTo>
                  <a:pt x="479" y="249"/>
                  <a:pt x="473" y="258"/>
                  <a:pt x="466" y="265"/>
                </a:cubicBezTo>
                <a:cubicBezTo>
                  <a:pt x="467" y="262"/>
                  <a:pt x="468" y="259"/>
                  <a:pt x="468" y="256"/>
                </a:cubicBezTo>
                <a:cubicBezTo>
                  <a:pt x="472" y="226"/>
                  <a:pt x="469" y="166"/>
                  <a:pt x="477" y="138"/>
                </a:cubicBezTo>
                <a:cubicBezTo>
                  <a:pt x="486" y="105"/>
                  <a:pt x="495" y="88"/>
                  <a:pt x="494" y="86"/>
                </a:cubicBezTo>
                <a:cubicBezTo>
                  <a:pt x="490" y="86"/>
                  <a:pt x="467" y="147"/>
                  <a:pt x="467" y="173"/>
                </a:cubicBezTo>
                <a:cubicBezTo>
                  <a:pt x="467" y="197"/>
                  <a:pt x="467" y="228"/>
                  <a:pt x="459" y="252"/>
                </a:cubicBezTo>
                <a:cubicBezTo>
                  <a:pt x="451" y="271"/>
                  <a:pt x="433" y="288"/>
                  <a:pt x="417" y="299"/>
                </a:cubicBezTo>
                <a:cubicBezTo>
                  <a:pt x="417" y="299"/>
                  <a:pt x="427" y="296"/>
                  <a:pt x="417" y="299"/>
                </a:cubicBezTo>
                <a:cubicBezTo>
                  <a:pt x="406" y="303"/>
                  <a:pt x="376" y="315"/>
                  <a:pt x="357" y="308"/>
                </a:cubicBezTo>
                <a:cubicBezTo>
                  <a:pt x="345" y="302"/>
                  <a:pt x="326" y="279"/>
                  <a:pt x="325" y="271"/>
                </a:cubicBezTo>
                <a:cubicBezTo>
                  <a:pt x="325" y="262"/>
                  <a:pt x="327" y="248"/>
                  <a:pt x="330" y="244"/>
                </a:cubicBezTo>
                <a:cubicBezTo>
                  <a:pt x="333" y="240"/>
                  <a:pt x="361" y="204"/>
                  <a:pt x="389" y="181"/>
                </a:cubicBezTo>
                <a:cubicBezTo>
                  <a:pt x="425" y="153"/>
                  <a:pt x="436" y="147"/>
                  <a:pt x="436" y="147"/>
                </a:cubicBezTo>
                <a:cubicBezTo>
                  <a:pt x="441" y="143"/>
                  <a:pt x="457" y="136"/>
                  <a:pt x="451" y="137"/>
                </a:cubicBezTo>
                <a:cubicBezTo>
                  <a:pt x="448" y="137"/>
                  <a:pt x="437" y="142"/>
                  <a:pt x="430" y="146"/>
                </a:cubicBezTo>
                <a:cubicBezTo>
                  <a:pt x="423" y="151"/>
                  <a:pt x="409" y="162"/>
                  <a:pt x="396" y="171"/>
                </a:cubicBezTo>
                <a:cubicBezTo>
                  <a:pt x="377" y="186"/>
                  <a:pt x="360" y="201"/>
                  <a:pt x="342" y="217"/>
                </a:cubicBezTo>
                <a:cubicBezTo>
                  <a:pt x="339" y="220"/>
                  <a:pt x="336" y="222"/>
                  <a:pt x="333" y="224"/>
                </a:cubicBezTo>
                <a:cubicBezTo>
                  <a:pt x="337" y="203"/>
                  <a:pt x="341" y="168"/>
                  <a:pt x="346" y="133"/>
                </a:cubicBezTo>
                <a:cubicBezTo>
                  <a:pt x="348" y="126"/>
                  <a:pt x="350" y="120"/>
                  <a:pt x="352" y="116"/>
                </a:cubicBezTo>
                <a:cubicBezTo>
                  <a:pt x="365" y="93"/>
                  <a:pt x="375" y="89"/>
                  <a:pt x="385" y="75"/>
                </a:cubicBezTo>
                <a:cubicBezTo>
                  <a:pt x="391" y="67"/>
                  <a:pt x="401" y="58"/>
                  <a:pt x="404" y="52"/>
                </a:cubicBezTo>
                <a:cubicBezTo>
                  <a:pt x="407" y="47"/>
                  <a:pt x="410" y="42"/>
                  <a:pt x="410" y="39"/>
                </a:cubicBezTo>
                <a:cubicBezTo>
                  <a:pt x="409" y="33"/>
                  <a:pt x="403" y="44"/>
                  <a:pt x="401" y="47"/>
                </a:cubicBezTo>
                <a:cubicBezTo>
                  <a:pt x="401" y="47"/>
                  <a:pt x="396" y="55"/>
                  <a:pt x="376" y="77"/>
                </a:cubicBezTo>
                <a:cubicBezTo>
                  <a:pt x="358" y="96"/>
                  <a:pt x="354" y="99"/>
                  <a:pt x="349" y="107"/>
                </a:cubicBezTo>
                <a:cubicBezTo>
                  <a:pt x="356" y="53"/>
                  <a:pt x="362" y="4"/>
                  <a:pt x="362" y="4"/>
                </a:cubicBezTo>
                <a:cubicBezTo>
                  <a:pt x="362" y="4"/>
                  <a:pt x="360" y="0"/>
                  <a:pt x="359" y="5"/>
                </a:cubicBezTo>
                <a:cubicBezTo>
                  <a:pt x="354" y="30"/>
                  <a:pt x="340" y="111"/>
                  <a:pt x="329" y="176"/>
                </a:cubicBezTo>
                <a:cubicBezTo>
                  <a:pt x="329" y="174"/>
                  <a:pt x="328" y="172"/>
                  <a:pt x="328" y="171"/>
                </a:cubicBezTo>
                <a:cubicBezTo>
                  <a:pt x="324" y="145"/>
                  <a:pt x="322" y="139"/>
                  <a:pt x="319" y="118"/>
                </a:cubicBezTo>
                <a:cubicBezTo>
                  <a:pt x="316" y="93"/>
                  <a:pt x="296" y="43"/>
                  <a:pt x="293" y="43"/>
                </a:cubicBezTo>
                <a:cubicBezTo>
                  <a:pt x="292" y="45"/>
                  <a:pt x="304" y="69"/>
                  <a:pt x="311" y="101"/>
                </a:cubicBezTo>
                <a:cubicBezTo>
                  <a:pt x="320" y="143"/>
                  <a:pt x="326" y="185"/>
                  <a:pt x="326" y="193"/>
                </a:cubicBezTo>
                <a:cubicBezTo>
                  <a:pt x="326" y="202"/>
                  <a:pt x="324" y="204"/>
                  <a:pt x="323" y="209"/>
                </a:cubicBezTo>
                <a:cubicBezTo>
                  <a:pt x="323" y="209"/>
                  <a:pt x="323" y="209"/>
                  <a:pt x="323" y="209"/>
                </a:cubicBezTo>
                <a:cubicBezTo>
                  <a:pt x="318" y="218"/>
                  <a:pt x="306" y="221"/>
                  <a:pt x="293" y="217"/>
                </a:cubicBezTo>
                <a:cubicBezTo>
                  <a:pt x="279" y="213"/>
                  <a:pt x="236" y="205"/>
                  <a:pt x="252" y="208"/>
                </a:cubicBezTo>
                <a:cubicBezTo>
                  <a:pt x="269" y="211"/>
                  <a:pt x="252" y="208"/>
                  <a:pt x="252" y="208"/>
                </a:cubicBezTo>
                <a:cubicBezTo>
                  <a:pt x="252" y="208"/>
                  <a:pt x="243" y="207"/>
                  <a:pt x="227" y="192"/>
                </a:cubicBezTo>
                <a:cubicBezTo>
                  <a:pt x="212" y="179"/>
                  <a:pt x="198" y="148"/>
                  <a:pt x="187" y="132"/>
                </a:cubicBezTo>
                <a:cubicBezTo>
                  <a:pt x="179" y="122"/>
                  <a:pt x="176" y="119"/>
                  <a:pt x="171" y="113"/>
                </a:cubicBezTo>
                <a:cubicBezTo>
                  <a:pt x="167" y="108"/>
                  <a:pt x="162" y="102"/>
                  <a:pt x="160" y="101"/>
                </a:cubicBezTo>
                <a:cubicBezTo>
                  <a:pt x="155" y="98"/>
                  <a:pt x="165" y="109"/>
                  <a:pt x="167" y="113"/>
                </a:cubicBezTo>
                <a:cubicBezTo>
                  <a:pt x="167" y="113"/>
                  <a:pt x="183" y="132"/>
                  <a:pt x="199" y="163"/>
                </a:cubicBezTo>
                <a:cubicBezTo>
                  <a:pt x="210" y="184"/>
                  <a:pt x="219" y="197"/>
                  <a:pt x="224" y="203"/>
                </a:cubicBezTo>
                <a:cubicBezTo>
                  <a:pt x="205" y="198"/>
                  <a:pt x="170" y="186"/>
                  <a:pt x="153" y="170"/>
                </a:cubicBezTo>
                <a:cubicBezTo>
                  <a:pt x="145" y="162"/>
                  <a:pt x="142" y="154"/>
                  <a:pt x="131" y="140"/>
                </a:cubicBezTo>
                <a:cubicBezTo>
                  <a:pt x="114" y="118"/>
                  <a:pt x="100" y="104"/>
                  <a:pt x="92" y="96"/>
                </a:cubicBezTo>
                <a:cubicBezTo>
                  <a:pt x="90" y="94"/>
                  <a:pt x="90" y="96"/>
                  <a:pt x="90" y="96"/>
                </a:cubicBezTo>
                <a:cubicBezTo>
                  <a:pt x="90" y="96"/>
                  <a:pt x="109" y="119"/>
                  <a:pt x="117" y="134"/>
                </a:cubicBezTo>
                <a:cubicBezTo>
                  <a:pt x="131" y="158"/>
                  <a:pt x="144" y="181"/>
                  <a:pt x="167" y="195"/>
                </a:cubicBezTo>
                <a:cubicBezTo>
                  <a:pt x="162" y="194"/>
                  <a:pt x="155" y="194"/>
                  <a:pt x="144" y="194"/>
                </a:cubicBezTo>
                <a:cubicBezTo>
                  <a:pt x="117" y="195"/>
                  <a:pt x="101" y="192"/>
                  <a:pt x="101" y="192"/>
                </a:cubicBezTo>
                <a:cubicBezTo>
                  <a:pt x="97" y="192"/>
                  <a:pt x="84" y="191"/>
                  <a:pt x="88" y="193"/>
                </a:cubicBezTo>
                <a:cubicBezTo>
                  <a:pt x="90" y="194"/>
                  <a:pt x="96" y="193"/>
                  <a:pt x="100" y="194"/>
                </a:cubicBezTo>
                <a:cubicBezTo>
                  <a:pt x="106" y="195"/>
                  <a:pt x="112" y="196"/>
                  <a:pt x="122" y="197"/>
                </a:cubicBezTo>
                <a:cubicBezTo>
                  <a:pt x="137" y="199"/>
                  <a:pt x="159" y="196"/>
                  <a:pt x="174" y="201"/>
                </a:cubicBezTo>
                <a:cubicBezTo>
                  <a:pt x="178" y="202"/>
                  <a:pt x="182" y="203"/>
                  <a:pt x="186" y="204"/>
                </a:cubicBezTo>
                <a:cubicBezTo>
                  <a:pt x="195" y="208"/>
                  <a:pt x="204" y="211"/>
                  <a:pt x="213" y="214"/>
                </a:cubicBezTo>
                <a:cubicBezTo>
                  <a:pt x="228" y="218"/>
                  <a:pt x="242" y="225"/>
                  <a:pt x="258" y="227"/>
                </a:cubicBezTo>
                <a:cubicBezTo>
                  <a:pt x="299" y="233"/>
                  <a:pt x="309" y="270"/>
                  <a:pt x="309" y="283"/>
                </a:cubicBezTo>
                <a:cubicBezTo>
                  <a:pt x="309" y="296"/>
                  <a:pt x="307" y="313"/>
                  <a:pt x="304" y="318"/>
                </a:cubicBezTo>
                <a:cubicBezTo>
                  <a:pt x="300" y="323"/>
                  <a:pt x="291" y="321"/>
                  <a:pt x="284" y="319"/>
                </a:cubicBezTo>
                <a:cubicBezTo>
                  <a:pt x="269" y="314"/>
                  <a:pt x="259" y="312"/>
                  <a:pt x="239" y="308"/>
                </a:cubicBezTo>
                <a:cubicBezTo>
                  <a:pt x="234" y="307"/>
                  <a:pt x="194" y="296"/>
                  <a:pt x="177" y="281"/>
                </a:cubicBezTo>
                <a:cubicBezTo>
                  <a:pt x="171" y="276"/>
                  <a:pt x="169" y="271"/>
                  <a:pt x="160" y="262"/>
                </a:cubicBezTo>
                <a:cubicBezTo>
                  <a:pt x="147" y="247"/>
                  <a:pt x="137" y="238"/>
                  <a:pt x="130" y="233"/>
                </a:cubicBezTo>
                <a:cubicBezTo>
                  <a:pt x="129" y="232"/>
                  <a:pt x="129" y="233"/>
                  <a:pt x="129" y="233"/>
                </a:cubicBezTo>
                <a:cubicBezTo>
                  <a:pt x="129" y="233"/>
                  <a:pt x="143" y="248"/>
                  <a:pt x="150" y="257"/>
                </a:cubicBezTo>
                <a:cubicBezTo>
                  <a:pt x="161" y="273"/>
                  <a:pt x="171" y="289"/>
                  <a:pt x="190" y="299"/>
                </a:cubicBezTo>
                <a:cubicBezTo>
                  <a:pt x="201" y="304"/>
                  <a:pt x="211" y="308"/>
                  <a:pt x="222" y="312"/>
                </a:cubicBezTo>
                <a:cubicBezTo>
                  <a:pt x="234" y="315"/>
                  <a:pt x="245" y="320"/>
                  <a:pt x="257" y="322"/>
                </a:cubicBezTo>
                <a:cubicBezTo>
                  <a:pt x="281" y="327"/>
                  <a:pt x="300" y="342"/>
                  <a:pt x="299" y="350"/>
                </a:cubicBezTo>
                <a:cubicBezTo>
                  <a:pt x="299" y="358"/>
                  <a:pt x="298" y="368"/>
                  <a:pt x="297" y="378"/>
                </a:cubicBezTo>
                <a:cubicBezTo>
                  <a:pt x="295" y="389"/>
                  <a:pt x="293" y="393"/>
                  <a:pt x="288" y="403"/>
                </a:cubicBezTo>
                <a:cubicBezTo>
                  <a:pt x="282" y="417"/>
                  <a:pt x="273" y="403"/>
                  <a:pt x="257" y="398"/>
                </a:cubicBezTo>
                <a:cubicBezTo>
                  <a:pt x="234" y="391"/>
                  <a:pt x="217" y="379"/>
                  <a:pt x="183" y="377"/>
                </a:cubicBezTo>
                <a:cubicBezTo>
                  <a:pt x="176" y="376"/>
                  <a:pt x="178" y="377"/>
                  <a:pt x="171" y="375"/>
                </a:cubicBezTo>
                <a:cubicBezTo>
                  <a:pt x="164" y="373"/>
                  <a:pt x="147" y="361"/>
                  <a:pt x="145" y="354"/>
                </a:cubicBezTo>
                <a:cubicBezTo>
                  <a:pt x="142" y="347"/>
                  <a:pt x="142" y="347"/>
                  <a:pt x="140" y="341"/>
                </a:cubicBezTo>
                <a:cubicBezTo>
                  <a:pt x="138" y="331"/>
                  <a:pt x="140" y="316"/>
                  <a:pt x="140" y="305"/>
                </a:cubicBezTo>
                <a:cubicBezTo>
                  <a:pt x="140" y="298"/>
                  <a:pt x="140" y="292"/>
                  <a:pt x="139" y="288"/>
                </a:cubicBezTo>
                <a:cubicBezTo>
                  <a:pt x="139" y="285"/>
                  <a:pt x="139" y="282"/>
                  <a:pt x="138" y="281"/>
                </a:cubicBezTo>
                <a:cubicBezTo>
                  <a:pt x="137" y="278"/>
                  <a:pt x="137" y="288"/>
                  <a:pt x="137" y="290"/>
                </a:cubicBezTo>
                <a:cubicBezTo>
                  <a:pt x="137" y="290"/>
                  <a:pt x="138" y="302"/>
                  <a:pt x="137" y="320"/>
                </a:cubicBezTo>
                <a:cubicBezTo>
                  <a:pt x="136" y="339"/>
                  <a:pt x="137" y="342"/>
                  <a:pt x="137" y="342"/>
                </a:cubicBezTo>
                <a:cubicBezTo>
                  <a:pt x="137" y="342"/>
                  <a:pt x="137" y="343"/>
                  <a:pt x="137" y="345"/>
                </a:cubicBezTo>
                <a:cubicBezTo>
                  <a:pt x="130" y="332"/>
                  <a:pt x="124" y="318"/>
                  <a:pt x="115" y="307"/>
                </a:cubicBezTo>
                <a:cubicBezTo>
                  <a:pt x="108" y="297"/>
                  <a:pt x="100" y="285"/>
                  <a:pt x="95" y="279"/>
                </a:cubicBezTo>
                <a:cubicBezTo>
                  <a:pt x="91" y="275"/>
                  <a:pt x="84" y="268"/>
                  <a:pt x="82" y="267"/>
                </a:cubicBezTo>
                <a:cubicBezTo>
                  <a:pt x="77" y="264"/>
                  <a:pt x="87" y="274"/>
                  <a:pt x="90" y="278"/>
                </a:cubicBezTo>
                <a:cubicBezTo>
                  <a:pt x="90" y="278"/>
                  <a:pt x="97" y="287"/>
                  <a:pt x="117" y="316"/>
                </a:cubicBezTo>
                <a:cubicBezTo>
                  <a:pt x="136" y="345"/>
                  <a:pt x="144" y="370"/>
                  <a:pt x="144" y="370"/>
                </a:cubicBezTo>
                <a:cubicBezTo>
                  <a:pt x="119" y="364"/>
                  <a:pt x="97" y="353"/>
                  <a:pt x="88" y="328"/>
                </a:cubicBezTo>
                <a:cubicBezTo>
                  <a:pt x="83" y="312"/>
                  <a:pt x="76" y="305"/>
                  <a:pt x="65" y="283"/>
                </a:cubicBezTo>
                <a:cubicBezTo>
                  <a:pt x="48" y="251"/>
                  <a:pt x="34" y="229"/>
                  <a:pt x="24" y="217"/>
                </a:cubicBezTo>
                <a:cubicBezTo>
                  <a:pt x="22" y="214"/>
                  <a:pt x="23" y="219"/>
                  <a:pt x="23" y="219"/>
                </a:cubicBezTo>
                <a:cubicBezTo>
                  <a:pt x="23" y="219"/>
                  <a:pt x="40" y="262"/>
                  <a:pt x="49" y="275"/>
                </a:cubicBezTo>
                <a:cubicBezTo>
                  <a:pt x="65" y="297"/>
                  <a:pt x="71" y="327"/>
                  <a:pt x="86" y="349"/>
                </a:cubicBezTo>
                <a:cubicBezTo>
                  <a:pt x="83" y="350"/>
                  <a:pt x="74" y="352"/>
                  <a:pt x="62" y="347"/>
                </a:cubicBezTo>
                <a:cubicBezTo>
                  <a:pt x="45" y="341"/>
                  <a:pt x="42" y="336"/>
                  <a:pt x="32" y="331"/>
                </a:cubicBezTo>
                <a:cubicBezTo>
                  <a:pt x="25" y="328"/>
                  <a:pt x="18" y="323"/>
                  <a:pt x="14" y="321"/>
                </a:cubicBezTo>
                <a:cubicBezTo>
                  <a:pt x="10" y="320"/>
                  <a:pt x="6" y="318"/>
                  <a:pt x="4" y="318"/>
                </a:cubicBezTo>
                <a:cubicBezTo>
                  <a:pt x="0" y="318"/>
                  <a:pt x="8" y="321"/>
                  <a:pt x="10" y="323"/>
                </a:cubicBezTo>
                <a:cubicBezTo>
                  <a:pt x="10" y="323"/>
                  <a:pt x="16" y="325"/>
                  <a:pt x="33" y="335"/>
                </a:cubicBezTo>
                <a:cubicBezTo>
                  <a:pt x="50" y="345"/>
                  <a:pt x="50" y="347"/>
                  <a:pt x="59" y="350"/>
                </a:cubicBezTo>
                <a:cubicBezTo>
                  <a:pt x="66" y="353"/>
                  <a:pt x="84" y="355"/>
                  <a:pt x="92" y="357"/>
                </a:cubicBezTo>
                <a:cubicBezTo>
                  <a:pt x="95" y="361"/>
                  <a:pt x="99" y="365"/>
                  <a:pt x="104" y="368"/>
                </a:cubicBezTo>
                <a:cubicBezTo>
                  <a:pt x="133" y="387"/>
                  <a:pt x="179" y="394"/>
                  <a:pt x="213" y="400"/>
                </a:cubicBezTo>
                <a:cubicBezTo>
                  <a:pt x="228" y="403"/>
                  <a:pt x="246" y="415"/>
                  <a:pt x="262" y="422"/>
                </a:cubicBezTo>
                <a:cubicBezTo>
                  <a:pt x="289" y="433"/>
                  <a:pt x="295" y="460"/>
                  <a:pt x="296" y="469"/>
                </a:cubicBezTo>
                <a:cubicBezTo>
                  <a:pt x="296" y="525"/>
                  <a:pt x="297" y="580"/>
                  <a:pt x="292" y="637"/>
                </a:cubicBezTo>
                <a:cubicBezTo>
                  <a:pt x="289" y="676"/>
                  <a:pt x="282" y="712"/>
                  <a:pt x="254" y="742"/>
                </a:cubicBezTo>
                <a:cubicBezTo>
                  <a:pt x="247" y="748"/>
                  <a:pt x="220" y="765"/>
                  <a:pt x="234" y="770"/>
                </a:cubicBezTo>
                <a:cubicBezTo>
                  <a:pt x="240" y="772"/>
                  <a:pt x="261" y="781"/>
                  <a:pt x="313" y="781"/>
                </a:cubicBezTo>
                <a:cubicBezTo>
                  <a:pt x="370" y="781"/>
                  <a:pt x="377" y="769"/>
                  <a:pt x="389" y="766"/>
                </a:cubicBezTo>
                <a:cubicBezTo>
                  <a:pt x="409" y="760"/>
                  <a:pt x="384" y="742"/>
                  <a:pt x="377" y="736"/>
                </a:cubicBezTo>
                <a:cubicBezTo>
                  <a:pt x="364" y="725"/>
                  <a:pt x="348" y="715"/>
                  <a:pt x="341" y="698"/>
                </a:cubicBezTo>
                <a:cubicBezTo>
                  <a:pt x="333" y="679"/>
                  <a:pt x="334" y="656"/>
                  <a:pt x="332" y="637"/>
                </a:cubicBezTo>
                <a:cubicBezTo>
                  <a:pt x="328" y="587"/>
                  <a:pt x="316" y="516"/>
                  <a:pt x="318" y="506"/>
                </a:cubicBezTo>
                <a:cubicBezTo>
                  <a:pt x="321" y="496"/>
                  <a:pt x="333" y="484"/>
                  <a:pt x="356" y="478"/>
                </a:cubicBezTo>
                <a:cubicBezTo>
                  <a:pt x="389" y="468"/>
                  <a:pt x="412" y="438"/>
                  <a:pt x="442" y="423"/>
                </a:cubicBezTo>
                <a:cubicBezTo>
                  <a:pt x="496" y="394"/>
                  <a:pt x="522" y="424"/>
                  <a:pt x="559" y="382"/>
                </a:cubicBezTo>
                <a:cubicBezTo>
                  <a:pt x="579" y="359"/>
                  <a:pt x="601" y="332"/>
                  <a:pt x="617" y="307"/>
                </a:cubicBezTo>
                <a:cubicBezTo>
                  <a:pt x="629" y="287"/>
                  <a:pt x="647" y="242"/>
                  <a:pt x="655" y="222"/>
                </a:cubicBezTo>
                <a:cubicBezTo>
                  <a:pt x="657" y="217"/>
                  <a:pt x="654" y="219"/>
                  <a:pt x="654" y="219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>
            <a:off x="1676400" y="244683"/>
            <a:ext cx="5604861" cy="3545310"/>
          </a:xfrm>
          <a:custGeom>
            <a:avLst/>
            <a:gdLst/>
            <a:ahLst/>
            <a:cxnLst/>
            <a:rect l="l" t="t" r="r" b="b"/>
            <a:pathLst>
              <a:path w="5604861" h="3545310">
                <a:moveTo>
                  <a:pt x="2924312" y="25"/>
                </a:moveTo>
                <a:cubicBezTo>
                  <a:pt x="2939919" y="-183"/>
                  <a:pt x="2955659" y="877"/>
                  <a:pt x="2971399" y="3300"/>
                </a:cubicBezTo>
                <a:cubicBezTo>
                  <a:pt x="3097316" y="12991"/>
                  <a:pt x="3194176" y="100213"/>
                  <a:pt x="3223234" y="216508"/>
                </a:cubicBezTo>
                <a:cubicBezTo>
                  <a:pt x="3261978" y="197126"/>
                  <a:pt x="3291036" y="187434"/>
                  <a:pt x="3329780" y="187434"/>
                </a:cubicBezTo>
                <a:cubicBezTo>
                  <a:pt x="3414168" y="206197"/>
                  <a:pt x="3480402" y="279452"/>
                  <a:pt x="3474218" y="363153"/>
                </a:cubicBezTo>
                <a:cubicBezTo>
                  <a:pt x="3516764" y="346764"/>
                  <a:pt x="3565045" y="338167"/>
                  <a:pt x="3617529" y="338167"/>
                </a:cubicBezTo>
                <a:cubicBezTo>
                  <a:pt x="3726108" y="338167"/>
                  <a:pt x="3819176" y="380468"/>
                  <a:pt x="3881222" y="450970"/>
                </a:cubicBezTo>
                <a:cubicBezTo>
                  <a:pt x="3974290" y="380468"/>
                  <a:pt x="4098380" y="338167"/>
                  <a:pt x="4237983" y="338167"/>
                </a:cubicBezTo>
                <a:cubicBezTo>
                  <a:pt x="4439630" y="338167"/>
                  <a:pt x="4610255" y="436870"/>
                  <a:pt x="4703323" y="577873"/>
                </a:cubicBezTo>
                <a:cubicBezTo>
                  <a:pt x="4749857" y="563773"/>
                  <a:pt x="4811902" y="549672"/>
                  <a:pt x="4858436" y="549672"/>
                </a:cubicBezTo>
                <a:cubicBezTo>
                  <a:pt x="5044573" y="549672"/>
                  <a:pt x="5184175" y="676576"/>
                  <a:pt x="5184175" y="845780"/>
                </a:cubicBezTo>
                <a:cubicBezTo>
                  <a:pt x="5184175" y="873981"/>
                  <a:pt x="5184175" y="902182"/>
                  <a:pt x="5168663" y="930382"/>
                </a:cubicBezTo>
                <a:cubicBezTo>
                  <a:pt x="5292754" y="1014985"/>
                  <a:pt x="5385822" y="1155988"/>
                  <a:pt x="5385822" y="1311092"/>
                </a:cubicBezTo>
                <a:cubicBezTo>
                  <a:pt x="5385822" y="1464218"/>
                  <a:pt x="5301132" y="1596815"/>
                  <a:pt x="5171963" y="1676863"/>
                </a:cubicBezTo>
                <a:cubicBezTo>
                  <a:pt x="5186785" y="1690761"/>
                  <a:pt x="5198842" y="1707076"/>
                  <a:pt x="5209231" y="1724391"/>
                </a:cubicBezTo>
                <a:cubicBezTo>
                  <a:pt x="5236206" y="1715400"/>
                  <a:pt x="5272172" y="1706409"/>
                  <a:pt x="5299147" y="1706409"/>
                </a:cubicBezTo>
                <a:cubicBezTo>
                  <a:pt x="5407046" y="1706409"/>
                  <a:pt x="5487970" y="1787328"/>
                  <a:pt x="5487970" y="1895221"/>
                </a:cubicBezTo>
                <a:cubicBezTo>
                  <a:pt x="5487970" y="1913203"/>
                  <a:pt x="5487970" y="1931185"/>
                  <a:pt x="5478979" y="1949167"/>
                </a:cubicBezTo>
                <a:cubicBezTo>
                  <a:pt x="5550912" y="2003113"/>
                  <a:pt x="5604861" y="2093024"/>
                  <a:pt x="5604861" y="2191925"/>
                </a:cubicBezTo>
                <a:cubicBezTo>
                  <a:pt x="5604861" y="2353764"/>
                  <a:pt x="5469987" y="2479639"/>
                  <a:pt x="5308139" y="2479639"/>
                </a:cubicBezTo>
                <a:cubicBezTo>
                  <a:pt x="5245197" y="2479639"/>
                  <a:pt x="5191248" y="2470648"/>
                  <a:pt x="5146290" y="2443674"/>
                </a:cubicBezTo>
                <a:cubicBezTo>
                  <a:pt x="5155282" y="2452665"/>
                  <a:pt x="5155282" y="2470648"/>
                  <a:pt x="5155282" y="2488630"/>
                </a:cubicBezTo>
                <a:cubicBezTo>
                  <a:pt x="5155282" y="2647229"/>
                  <a:pt x="5043369" y="2770858"/>
                  <a:pt x="4899682" y="2797510"/>
                </a:cubicBezTo>
                <a:cubicBezTo>
                  <a:pt x="4897412" y="2804407"/>
                  <a:pt x="4894232" y="2810772"/>
                  <a:pt x="4891051" y="2817137"/>
                </a:cubicBezTo>
                <a:cubicBezTo>
                  <a:pt x="4951355" y="2877474"/>
                  <a:pt x="4987537" y="2961946"/>
                  <a:pt x="4975476" y="3046418"/>
                </a:cubicBezTo>
                <a:cubicBezTo>
                  <a:pt x="4963415" y="3191228"/>
                  <a:pt x="4830747" y="3299835"/>
                  <a:pt x="4686017" y="3275700"/>
                </a:cubicBezTo>
                <a:cubicBezTo>
                  <a:pt x="4637774" y="3275700"/>
                  <a:pt x="4589531" y="3263632"/>
                  <a:pt x="4553348" y="3239497"/>
                </a:cubicBezTo>
                <a:cubicBezTo>
                  <a:pt x="4493044" y="3275700"/>
                  <a:pt x="4420679" y="3287767"/>
                  <a:pt x="4336254" y="3275700"/>
                </a:cubicBezTo>
                <a:cubicBezTo>
                  <a:pt x="4324193" y="3275700"/>
                  <a:pt x="4312132" y="3275700"/>
                  <a:pt x="4300071" y="3275700"/>
                </a:cubicBezTo>
                <a:cubicBezTo>
                  <a:pt x="4300071" y="3287767"/>
                  <a:pt x="4300071" y="3287767"/>
                  <a:pt x="4300071" y="3299835"/>
                </a:cubicBezTo>
                <a:cubicBezTo>
                  <a:pt x="4275950" y="3456711"/>
                  <a:pt x="4143281" y="3565318"/>
                  <a:pt x="3998551" y="3541183"/>
                </a:cubicBezTo>
                <a:cubicBezTo>
                  <a:pt x="3877943" y="3529116"/>
                  <a:pt x="3793518" y="3456711"/>
                  <a:pt x="3757335" y="3360172"/>
                </a:cubicBezTo>
                <a:cubicBezTo>
                  <a:pt x="3709092" y="3480846"/>
                  <a:pt x="3588484" y="3565318"/>
                  <a:pt x="3443755" y="3541183"/>
                </a:cubicBezTo>
                <a:cubicBezTo>
                  <a:pt x="3326684" y="3530534"/>
                  <a:pt x="3237789" y="3454110"/>
                  <a:pt x="3205213" y="3352200"/>
                </a:cubicBezTo>
                <a:cubicBezTo>
                  <a:pt x="3158954" y="3381219"/>
                  <a:pt x="3105099" y="3397446"/>
                  <a:pt x="3048927" y="3397446"/>
                </a:cubicBezTo>
                <a:cubicBezTo>
                  <a:pt x="3017020" y="3397446"/>
                  <a:pt x="2974478" y="3386809"/>
                  <a:pt x="2953207" y="3376172"/>
                </a:cubicBezTo>
                <a:cubicBezTo>
                  <a:pt x="2921300" y="3439994"/>
                  <a:pt x="2857486" y="3482542"/>
                  <a:pt x="2793672" y="3482542"/>
                </a:cubicBezTo>
                <a:cubicBezTo>
                  <a:pt x="2729858" y="3482542"/>
                  <a:pt x="2676680" y="3450631"/>
                  <a:pt x="2644773" y="3397446"/>
                </a:cubicBezTo>
                <a:cubicBezTo>
                  <a:pt x="2612866" y="3408083"/>
                  <a:pt x="2570324" y="3418720"/>
                  <a:pt x="2538417" y="3418720"/>
                </a:cubicBezTo>
                <a:cubicBezTo>
                  <a:pt x="2410789" y="3418720"/>
                  <a:pt x="2293798" y="3344260"/>
                  <a:pt x="2240619" y="3237890"/>
                </a:cubicBezTo>
                <a:cubicBezTo>
                  <a:pt x="2198077" y="3280438"/>
                  <a:pt x="2144899" y="3301712"/>
                  <a:pt x="2081085" y="3301712"/>
                </a:cubicBezTo>
                <a:cubicBezTo>
                  <a:pt x="2014849" y="3301712"/>
                  <a:pt x="1953707" y="3271153"/>
                  <a:pt x="1913234" y="3219377"/>
                </a:cubicBezTo>
                <a:cubicBezTo>
                  <a:pt x="1883511" y="3221875"/>
                  <a:pt x="1852230" y="3220202"/>
                  <a:pt x="1819442" y="3215516"/>
                </a:cubicBezTo>
                <a:cubicBezTo>
                  <a:pt x="1804875" y="3215516"/>
                  <a:pt x="1790308" y="3215516"/>
                  <a:pt x="1775741" y="3215516"/>
                </a:cubicBezTo>
                <a:cubicBezTo>
                  <a:pt x="1775741" y="3230091"/>
                  <a:pt x="1775741" y="3230091"/>
                  <a:pt x="1775741" y="3244666"/>
                </a:cubicBezTo>
                <a:cubicBezTo>
                  <a:pt x="1746607" y="3434142"/>
                  <a:pt x="1586369" y="3565317"/>
                  <a:pt x="1411564" y="3536167"/>
                </a:cubicBezTo>
                <a:cubicBezTo>
                  <a:pt x="1265894" y="3521592"/>
                  <a:pt x="1163924" y="3434142"/>
                  <a:pt x="1120223" y="3317541"/>
                </a:cubicBezTo>
                <a:cubicBezTo>
                  <a:pt x="1061955" y="3463292"/>
                  <a:pt x="916284" y="3565317"/>
                  <a:pt x="741480" y="3536167"/>
                </a:cubicBezTo>
                <a:cubicBezTo>
                  <a:pt x="581242" y="3521592"/>
                  <a:pt x="464706" y="3404991"/>
                  <a:pt x="435571" y="3259241"/>
                </a:cubicBezTo>
                <a:cubicBezTo>
                  <a:pt x="391870" y="3273816"/>
                  <a:pt x="348169" y="3273816"/>
                  <a:pt x="319035" y="3273816"/>
                </a:cubicBezTo>
                <a:cubicBezTo>
                  <a:pt x="158797" y="3244666"/>
                  <a:pt x="42261" y="3113490"/>
                  <a:pt x="56828" y="2953164"/>
                </a:cubicBezTo>
                <a:cubicBezTo>
                  <a:pt x="71395" y="2836564"/>
                  <a:pt x="129663" y="2763688"/>
                  <a:pt x="231633" y="2719963"/>
                </a:cubicBezTo>
                <a:cubicBezTo>
                  <a:pt x="202499" y="2661663"/>
                  <a:pt x="202499" y="2603363"/>
                  <a:pt x="202499" y="2530487"/>
                </a:cubicBezTo>
                <a:cubicBezTo>
                  <a:pt x="218967" y="2423386"/>
                  <a:pt x="272669" y="2330255"/>
                  <a:pt x="351311" y="2265268"/>
                </a:cubicBezTo>
                <a:cubicBezTo>
                  <a:pt x="343107" y="2267475"/>
                  <a:pt x="333870" y="2267475"/>
                  <a:pt x="322185" y="2267475"/>
                </a:cubicBezTo>
                <a:cubicBezTo>
                  <a:pt x="285010" y="2267475"/>
                  <a:pt x="254031" y="2255084"/>
                  <a:pt x="235443" y="2224107"/>
                </a:cubicBezTo>
                <a:cubicBezTo>
                  <a:pt x="216855" y="2236498"/>
                  <a:pt x="198268" y="2242693"/>
                  <a:pt x="179680" y="2242693"/>
                </a:cubicBezTo>
                <a:cubicBezTo>
                  <a:pt x="111526" y="2242693"/>
                  <a:pt x="61959" y="2186934"/>
                  <a:pt x="61959" y="2124979"/>
                </a:cubicBezTo>
                <a:cubicBezTo>
                  <a:pt x="61959" y="2106392"/>
                  <a:pt x="61959" y="2087806"/>
                  <a:pt x="68155" y="2075415"/>
                </a:cubicBezTo>
                <a:cubicBezTo>
                  <a:pt x="30979" y="2050633"/>
                  <a:pt x="0" y="2007265"/>
                  <a:pt x="0" y="1957701"/>
                </a:cubicBezTo>
                <a:cubicBezTo>
                  <a:pt x="0" y="1889550"/>
                  <a:pt x="61959" y="1827595"/>
                  <a:pt x="130113" y="1827595"/>
                </a:cubicBezTo>
                <a:cubicBezTo>
                  <a:pt x="179680" y="1827595"/>
                  <a:pt x="223051" y="1852377"/>
                  <a:pt x="241639" y="1889550"/>
                </a:cubicBezTo>
                <a:cubicBezTo>
                  <a:pt x="254031" y="1877159"/>
                  <a:pt x="266422" y="1864768"/>
                  <a:pt x="278814" y="1852377"/>
                </a:cubicBezTo>
                <a:cubicBezTo>
                  <a:pt x="266422" y="1833791"/>
                  <a:pt x="266422" y="1815204"/>
                  <a:pt x="266422" y="1796618"/>
                </a:cubicBezTo>
                <a:cubicBezTo>
                  <a:pt x="266422" y="1716076"/>
                  <a:pt x="322185" y="1660317"/>
                  <a:pt x="402732" y="1660317"/>
                </a:cubicBezTo>
                <a:lnTo>
                  <a:pt x="446279" y="1669931"/>
                </a:lnTo>
                <a:cubicBezTo>
                  <a:pt x="420602" y="1629718"/>
                  <a:pt x="406311" y="1582317"/>
                  <a:pt x="406311" y="1533129"/>
                </a:cubicBezTo>
                <a:cubicBezTo>
                  <a:pt x="406311" y="1492497"/>
                  <a:pt x="406311" y="1451864"/>
                  <a:pt x="419856" y="1424776"/>
                </a:cubicBezTo>
                <a:cubicBezTo>
                  <a:pt x="338586" y="1370599"/>
                  <a:pt x="270861" y="1275790"/>
                  <a:pt x="270861" y="1167437"/>
                </a:cubicBezTo>
                <a:cubicBezTo>
                  <a:pt x="270861" y="1018451"/>
                  <a:pt x="406311" y="883009"/>
                  <a:pt x="555306" y="883009"/>
                </a:cubicBezTo>
                <a:cubicBezTo>
                  <a:pt x="663665" y="883009"/>
                  <a:pt x="758480" y="937186"/>
                  <a:pt x="799115" y="1018451"/>
                </a:cubicBezTo>
                <a:cubicBezTo>
                  <a:pt x="826205" y="991363"/>
                  <a:pt x="853295" y="964274"/>
                  <a:pt x="880385" y="937186"/>
                </a:cubicBezTo>
                <a:cubicBezTo>
                  <a:pt x="853295" y="896553"/>
                  <a:pt x="853295" y="855921"/>
                  <a:pt x="853295" y="815288"/>
                </a:cubicBezTo>
                <a:cubicBezTo>
                  <a:pt x="853295" y="639214"/>
                  <a:pt x="975200" y="517317"/>
                  <a:pt x="1151285" y="517317"/>
                </a:cubicBezTo>
                <a:cubicBezTo>
                  <a:pt x="1246100" y="517317"/>
                  <a:pt x="1327370" y="557949"/>
                  <a:pt x="1381550" y="625670"/>
                </a:cubicBezTo>
                <a:cubicBezTo>
                  <a:pt x="1462820" y="557949"/>
                  <a:pt x="1571179" y="517317"/>
                  <a:pt x="1693084" y="517317"/>
                </a:cubicBezTo>
                <a:cubicBezTo>
                  <a:pt x="1869169" y="517317"/>
                  <a:pt x="2018164" y="612126"/>
                  <a:pt x="2099434" y="747568"/>
                </a:cubicBezTo>
                <a:cubicBezTo>
                  <a:pt x="2109158" y="744327"/>
                  <a:pt x="2119657" y="741086"/>
                  <a:pt x="2130815" y="738938"/>
                </a:cubicBezTo>
                <a:cubicBezTo>
                  <a:pt x="2148789" y="699393"/>
                  <a:pt x="2180865" y="671790"/>
                  <a:pt x="2225579" y="652617"/>
                </a:cubicBezTo>
                <a:cubicBezTo>
                  <a:pt x="2206207" y="613851"/>
                  <a:pt x="2206207" y="575086"/>
                  <a:pt x="2206207" y="526630"/>
                </a:cubicBezTo>
                <a:cubicBezTo>
                  <a:pt x="2225579" y="400643"/>
                  <a:pt x="2322438" y="303730"/>
                  <a:pt x="2448356" y="284347"/>
                </a:cubicBezTo>
                <a:cubicBezTo>
                  <a:pt x="2438670" y="264965"/>
                  <a:pt x="2438670" y="245582"/>
                  <a:pt x="2438670" y="216508"/>
                </a:cubicBezTo>
                <a:cubicBezTo>
                  <a:pt x="2448356" y="148669"/>
                  <a:pt x="2506472" y="100213"/>
                  <a:pt x="2574274" y="109904"/>
                </a:cubicBezTo>
                <a:cubicBezTo>
                  <a:pt x="2613018" y="109904"/>
                  <a:pt x="2642076" y="129286"/>
                  <a:pt x="2661448" y="158360"/>
                </a:cubicBezTo>
                <a:cubicBezTo>
                  <a:pt x="2712299" y="65082"/>
                  <a:pt x="2815061" y="1482"/>
                  <a:pt x="2924312" y="25"/>
                </a:cubicBezTo>
                <a:close/>
              </a:path>
            </a:pathLst>
          </a:custGeom>
          <a:gradFill>
            <a:gsLst>
              <a:gs pos="0">
                <a:schemeClr val="accent2">
                  <a:tint val="100000"/>
                  <a:shade val="100000"/>
                  <a:satMod val="130000"/>
                  <a:alpha val="98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98000"/>
                </a:schemeClr>
              </a:gs>
            </a:gsLst>
          </a:gradFill>
          <a:ln>
            <a:headEnd/>
            <a:tailEnd/>
          </a:ln>
          <a:effectLst>
            <a:outerShdw blurRad="40000" dist="23000" dir="5400000" rotWithShape="0">
              <a:schemeClr val="accent2">
                <a:lumMod val="50000"/>
                <a:alpha val="35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5"/>
          <p:cNvSpPr>
            <a:spLocks noChangeAspect="1"/>
          </p:cNvSpPr>
          <p:nvPr/>
        </p:nvSpPr>
        <p:spPr bwMode="auto">
          <a:xfrm>
            <a:off x="3588815" y="5976092"/>
            <a:ext cx="342538" cy="445101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20"/>
          <p:cNvSpPr>
            <a:spLocks noChangeAspect="1"/>
          </p:cNvSpPr>
          <p:nvPr/>
        </p:nvSpPr>
        <p:spPr bwMode="auto">
          <a:xfrm>
            <a:off x="3401614" y="6064107"/>
            <a:ext cx="374402" cy="326606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5"/>
          <p:cNvSpPr>
            <a:spLocks noChangeAspect="1"/>
          </p:cNvSpPr>
          <p:nvPr/>
        </p:nvSpPr>
        <p:spPr bwMode="auto">
          <a:xfrm flipH="1">
            <a:off x="4704626" y="5957774"/>
            <a:ext cx="321972" cy="445101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20"/>
          <p:cNvSpPr>
            <a:spLocks noChangeAspect="1"/>
          </p:cNvSpPr>
          <p:nvPr/>
        </p:nvSpPr>
        <p:spPr bwMode="auto">
          <a:xfrm rot="21232918" flipH="1">
            <a:off x="4583231" y="6135465"/>
            <a:ext cx="345653" cy="284448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71600" y="5818257"/>
            <a:ext cx="7659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effectLst>
                  <a:outerShdw blurRad="50800" dist="38100" dir="2700000" algn="tl" rotWithShape="0">
                    <a:schemeClr val="accent2">
                      <a:lumMod val="50000"/>
                      <a:alpha val="70000"/>
                    </a:schemeClr>
                  </a:outerShdw>
                </a:effectLst>
              </a:rPr>
              <a:t>The Greeks: Crucible of Civilization</a:t>
            </a:r>
            <a:endParaRPr lang="en-US" sz="4000" b="1" dirty="0">
              <a:effectLst>
                <a:outerShdw blurRad="50800" dist="38100" dir="2700000" algn="tl" rotWithShape="0">
                  <a:schemeClr val="accent2">
                    <a:lumMod val="50000"/>
                    <a:alpha val="7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8261" y="1577674"/>
            <a:ext cx="4419600" cy="14219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Under whom did the Athenians initially live under?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Who was one of the most famous Greek Philosophers?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Greece had no main rivers? What main problem did this cause?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6" name="Picture 3" descr="F:\SXC\autumn_leaf_1600_clr_634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375"/>
            <a:ext cx="1368987" cy="13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5"/>
          <p:cNvSpPr>
            <a:spLocks noChangeAspect="1"/>
          </p:cNvSpPr>
          <p:nvPr/>
        </p:nvSpPr>
        <p:spPr bwMode="auto">
          <a:xfrm>
            <a:off x="3794827" y="5893593"/>
            <a:ext cx="273050" cy="354807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0"/>
          <p:cNvSpPr>
            <a:spLocks noChangeAspect="1"/>
          </p:cNvSpPr>
          <p:nvPr/>
        </p:nvSpPr>
        <p:spPr bwMode="auto">
          <a:xfrm>
            <a:off x="3693227" y="5988050"/>
            <a:ext cx="298450" cy="260350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1"/>
          <p:cNvSpPr>
            <a:spLocks noChangeAspect="1"/>
          </p:cNvSpPr>
          <p:nvPr/>
        </p:nvSpPr>
        <p:spPr bwMode="auto">
          <a:xfrm>
            <a:off x="4604452" y="5835650"/>
            <a:ext cx="303213" cy="260350"/>
          </a:xfrm>
          <a:custGeom>
            <a:avLst/>
            <a:gdLst/>
            <a:ahLst/>
            <a:cxnLst>
              <a:cxn ang="0">
                <a:pos x="24" y="58"/>
              </a:cxn>
              <a:cxn ang="0">
                <a:pos x="38" y="20"/>
              </a:cxn>
              <a:cxn ang="0">
                <a:pos x="71" y="5"/>
              </a:cxn>
              <a:cxn ang="0">
                <a:pos x="25" y="10"/>
              </a:cxn>
              <a:cxn ang="0">
                <a:pos x="2" y="58"/>
              </a:cxn>
              <a:cxn ang="0">
                <a:pos x="13" y="61"/>
              </a:cxn>
              <a:cxn ang="0">
                <a:pos x="24" y="58"/>
              </a:cxn>
            </a:cxnLst>
            <a:rect l="0" t="0" r="r" b="b"/>
            <a:pathLst>
              <a:path w="71" h="61">
                <a:moveTo>
                  <a:pt x="24" y="58"/>
                </a:moveTo>
                <a:cubicBezTo>
                  <a:pt x="27" y="53"/>
                  <a:pt x="21" y="37"/>
                  <a:pt x="38" y="20"/>
                </a:cubicBezTo>
                <a:cubicBezTo>
                  <a:pt x="52" y="6"/>
                  <a:pt x="71" y="9"/>
                  <a:pt x="71" y="5"/>
                </a:cubicBezTo>
                <a:cubicBezTo>
                  <a:pt x="71" y="0"/>
                  <a:pt x="42" y="1"/>
                  <a:pt x="25" y="10"/>
                </a:cubicBezTo>
                <a:cubicBezTo>
                  <a:pt x="3" y="22"/>
                  <a:pt x="0" y="54"/>
                  <a:pt x="2" y="58"/>
                </a:cubicBezTo>
                <a:cubicBezTo>
                  <a:pt x="3" y="61"/>
                  <a:pt x="7" y="61"/>
                  <a:pt x="13" y="61"/>
                </a:cubicBezTo>
                <a:cubicBezTo>
                  <a:pt x="18" y="61"/>
                  <a:pt x="22" y="61"/>
                  <a:pt x="24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20"/>
          <p:cNvSpPr>
            <a:spLocks noChangeAspect="1"/>
          </p:cNvSpPr>
          <p:nvPr/>
        </p:nvSpPr>
        <p:spPr bwMode="auto">
          <a:xfrm rot="20520000" flipH="1">
            <a:off x="4525077" y="5791200"/>
            <a:ext cx="238760" cy="208280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922471" y="5410200"/>
            <a:ext cx="2669406" cy="1863982"/>
          </a:xfrm>
          <a:prstGeom prst="ellipse">
            <a:avLst/>
          </a:prstGeom>
          <a:gradFill flip="none" rotWithShape="1">
            <a:gsLst>
              <a:gs pos="8850">
                <a:schemeClr val="accent5"/>
              </a:gs>
              <a:gs pos="42000">
                <a:schemeClr val="accent5"/>
              </a:gs>
              <a:gs pos="59000">
                <a:schemeClr val="accent2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>
              <a:rot lat="4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947261" y="587945"/>
            <a:ext cx="4919932" cy="5845099"/>
          </a:xfrm>
          <a:custGeom>
            <a:avLst/>
            <a:gdLst/>
            <a:ahLst/>
            <a:cxnLst>
              <a:cxn ang="0">
                <a:pos x="517" y="392"/>
              </a:cxn>
              <a:cxn ang="0">
                <a:pos x="539" y="349"/>
              </a:cxn>
              <a:cxn ang="0">
                <a:pos x="541" y="342"/>
              </a:cxn>
              <a:cxn ang="0">
                <a:pos x="528" y="312"/>
              </a:cxn>
              <a:cxn ang="0">
                <a:pos x="522" y="373"/>
              </a:cxn>
              <a:cxn ang="0">
                <a:pos x="373" y="446"/>
              </a:cxn>
              <a:cxn ang="0">
                <a:pos x="403" y="384"/>
              </a:cxn>
              <a:cxn ang="0">
                <a:pos x="518" y="315"/>
              </a:cxn>
              <a:cxn ang="0">
                <a:pos x="385" y="379"/>
              </a:cxn>
              <a:cxn ang="0">
                <a:pos x="479" y="310"/>
              </a:cxn>
              <a:cxn ang="0">
                <a:pos x="368" y="379"/>
              </a:cxn>
              <a:cxn ang="0">
                <a:pos x="314" y="365"/>
              </a:cxn>
              <a:cxn ang="0">
                <a:pos x="314" y="354"/>
              </a:cxn>
              <a:cxn ang="0">
                <a:pos x="463" y="290"/>
              </a:cxn>
              <a:cxn ang="0">
                <a:pos x="599" y="222"/>
              </a:cxn>
              <a:cxn ang="0">
                <a:pos x="566" y="218"/>
              </a:cxn>
              <a:cxn ang="0">
                <a:pos x="588" y="123"/>
              </a:cxn>
              <a:cxn ang="0">
                <a:pos x="477" y="138"/>
              </a:cxn>
              <a:cxn ang="0">
                <a:pos x="417" y="299"/>
              </a:cxn>
              <a:cxn ang="0">
                <a:pos x="330" y="244"/>
              </a:cxn>
              <a:cxn ang="0">
                <a:pos x="430" y="146"/>
              </a:cxn>
              <a:cxn ang="0">
                <a:pos x="346" y="133"/>
              </a:cxn>
              <a:cxn ang="0">
                <a:pos x="410" y="39"/>
              </a:cxn>
              <a:cxn ang="0">
                <a:pos x="362" y="4"/>
              </a:cxn>
              <a:cxn ang="0">
                <a:pos x="319" y="118"/>
              </a:cxn>
              <a:cxn ang="0">
                <a:pos x="323" y="209"/>
              </a:cxn>
              <a:cxn ang="0">
                <a:pos x="252" y="208"/>
              </a:cxn>
              <a:cxn ang="0">
                <a:pos x="160" y="101"/>
              </a:cxn>
              <a:cxn ang="0">
                <a:pos x="153" y="170"/>
              </a:cxn>
              <a:cxn ang="0">
                <a:pos x="117" y="134"/>
              </a:cxn>
              <a:cxn ang="0">
                <a:pos x="88" y="193"/>
              </a:cxn>
              <a:cxn ang="0">
                <a:pos x="186" y="204"/>
              </a:cxn>
              <a:cxn ang="0">
                <a:pos x="304" y="318"/>
              </a:cxn>
              <a:cxn ang="0">
                <a:pos x="160" y="262"/>
              </a:cxn>
              <a:cxn ang="0">
                <a:pos x="190" y="299"/>
              </a:cxn>
              <a:cxn ang="0">
                <a:pos x="297" y="378"/>
              </a:cxn>
              <a:cxn ang="0">
                <a:pos x="171" y="375"/>
              </a:cxn>
              <a:cxn ang="0">
                <a:pos x="139" y="288"/>
              </a:cxn>
              <a:cxn ang="0">
                <a:pos x="137" y="342"/>
              </a:cxn>
              <a:cxn ang="0">
                <a:pos x="82" y="267"/>
              </a:cxn>
              <a:cxn ang="0">
                <a:pos x="88" y="328"/>
              </a:cxn>
              <a:cxn ang="0">
                <a:pos x="49" y="275"/>
              </a:cxn>
              <a:cxn ang="0">
                <a:pos x="14" y="321"/>
              </a:cxn>
              <a:cxn ang="0">
                <a:pos x="59" y="350"/>
              </a:cxn>
              <a:cxn ang="0">
                <a:pos x="262" y="422"/>
              </a:cxn>
              <a:cxn ang="0">
                <a:pos x="234" y="770"/>
              </a:cxn>
              <a:cxn ang="0">
                <a:pos x="341" y="698"/>
              </a:cxn>
              <a:cxn ang="0">
                <a:pos x="442" y="423"/>
              </a:cxn>
              <a:cxn ang="0">
                <a:pos x="654" y="219"/>
              </a:cxn>
            </a:cxnLst>
            <a:rect l="0" t="0" r="r" b="b"/>
            <a:pathLst>
              <a:path w="657" h="781">
                <a:moveTo>
                  <a:pt x="654" y="219"/>
                </a:moveTo>
                <a:cubicBezTo>
                  <a:pt x="654" y="219"/>
                  <a:pt x="618" y="287"/>
                  <a:pt x="602" y="310"/>
                </a:cubicBezTo>
                <a:cubicBezTo>
                  <a:pt x="586" y="335"/>
                  <a:pt x="563" y="366"/>
                  <a:pt x="538" y="384"/>
                </a:cubicBezTo>
                <a:cubicBezTo>
                  <a:pt x="531" y="389"/>
                  <a:pt x="524" y="391"/>
                  <a:pt x="517" y="392"/>
                </a:cubicBezTo>
                <a:cubicBezTo>
                  <a:pt x="518" y="390"/>
                  <a:pt x="520" y="385"/>
                  <a:pt x="523" y="378"/>
                </a:cubicBezTo>
                <a:cubicBezTo>
                  <a:pt x="523" y="378"/>
                  <a:pt x="523" y="377"/>
                  <a:pt x="523" y="377"/>
                </a:cubicBezTo>
                <a:cubicBezTo>
                  <a:pt x="524" y="376"/>
                  <a:pt x="525" y="374"/>
                  <a:pt x="525" y="373"/>
                </a:cubicBezTo>
                <a:cubicBezTo>
                  <a:pt x="529" y="366"/>
                  <a:pt x="534" y="358"/>
                  <a:pt x="539" y="349"/>
                </a:cubicBezTo>
                <a:cubicBezTo>
                  <a:pt x="556" y="325"/>
                  <a:pt x="562" y="318"/>
                  <a:pt x="562" y="318"/>
                </a:cubicBezTo>
                <a:cubicBezTo>
                  <a:pt x="564" y="314"/>
                  <a:pt x="573" y="306"/>
                  <a:pt x="569" y="308"/>
                </a:cubicBezTo>
                <a:cubicBezTo>
                  <a:pt x="567" y="309"/>
                  <a:pt x="561" y="315"/>
                  <a:pt x="558" y="319"/>
                </a:cubicBezTo>
                <a:cubicBezTo>
                  <a:pt x="553" y="324"/>
                  <a:pt x="547" y="333"/>
                  <a:pt x="541" y="342"/>
                </a:cubicBezTo>
                <a:cubicBezTo>
                  <a:pt x="536" y="348"/>
                  <a:pt x="532" y="355"/>
                  <a:pt x="528" y="362"/>
                </a:cubicBezTo>
                <a:cubicBezTo>
                  <a:pt x="529" y="359"/>
                  <a:pt x="529" y="354"/>
                  <a:pt x="528" y="347"/>
                </a:cubicBezTo>
                <a:cubicBezTo>
                  <a:pt x="527" y="330"/>
                  <a:pt x="529" y="320"/>
                  <a:pt x="529" y="320"/>
                </a:cubicBezTo>
                <a:cubicBezTo>
                  <a:pt x="529" y="318"/>
                  <a:pt x="529" y="310"/>
                  <a:pt x="528" y="312"/>
                </a:cubicBezTo>
                <a:cubicBezTo>
                  <a:pt x="527" y="313"/>
                  <a:pt x="527" y="316"/>
                  <a:pt x="527" y="319"/>
                </a:cubicBezTo>
                <a:cubicBezTo>
                  <a:pt x="526" y="322"/>
                  <a:pt x="526" y="327"/>
                  <a:pt x="526" y="334"/>
                </a:cubicBezTo>
                <a:cubicBezTo>
                  <a:pt x="525" y="343"/>
                  <a:pt x="527" y="357"/>
                  <a:pt x="524" y="366"/>
                </a:cubicBezTo>
                <a:cubicBezTo>
                  <a:pt x="524" y="368"/>
                  <a:pt x="523" y="371"/>
                  <a:pt x="522" y="373"/>
                </a:cubicBezTo>
                <a:cubicBezTo>
                  <a:pt x="519" y="377"/>
                  <a:pt x="516" y="381"/>
                  <a:pt x="512" y="384"/>
                </a:cubicBezTo>
                <a:cubicBezTo>
                  <a:pt x="508" y="388"/>
                  <a:pt x="504" y="391"/>
                  <a:pt x="501" y="394"/>
                </a:cubicBezTo>
                <a:cubicBezTo>
                  <a:pt x="483" y="394"/>
                  <a:pt x="465" y="391"/>
                  <a:pt x="449" y="399"/>
                </a:cubicBezTo>
                <a:cubicBezTo>
                  <a:pt x="414" y="416"/>
                  <a:pt x="402" y="431"/>
                  <a:pt x="373" y="446"/>
                </a:cubicBezTo>
                <a:cubicBezTo>
                  <a:pt x="345" y="461"/>
                  <a:pt x="315" y="425"/>
                  <a:pt x="313" y="416"/>
                </a:cubicBezTo>
                <a:cubicBezTo>
                  <a:pt x="311" y="406"/>
                  <a:pt x="309" y="400"/>
                  <a:pt x="313" y="395"/>
                </a:cubicBezTo>
                <a:cubicBezTo>
                  <a:pt x="317" y="390"/>
                  <a:pt x="337" y="386"/>
                  <a:pt x="364" y="387"/>
                </a:cubicBezTo>
                <a:cubicBezTo>
                  <a:pt x="378" y="388"/>
                  <a:pt x="390" y="386"/>
                  <a:pt x="403" y="384"/>
                </a:cubicBezTo>
                <a:cubicBezTo>
                  <a:pt x="417" y="382"/>
                  <a:pt x="428" y="378"/>
                  <a:pt x="438" y="375"/>
                </a:cubicBezTo>
                <a:cubicBezTo>
                  <a:pt x="464" y="365"/>
                  <a:pt x="478" y="357"/>
                  <a:pt x="494" y="340"/>
                </a:cubicBezTo>
                <a:cubicBezTo>
                  <a:pt x="503" y="331"/>
                  <a:pt x="519" y="315"/>
                  <a:pt x="519" y="315"/>
                </a:cubicBezTo>
                <a:cubicBezTo>
                  <a:pt x="519" y="315"/>
                  <a:pt x="519" y="314"/>
                  <a:pt x="518" y="315"/>
                </a:cubicBezTo>
                <a:cubicBezTo>
                  <a:pt x="509" y="319"/>
                  <a:pt x="498" y="329"/>
                  <a:pt x="482" y="343"/>
                </a:cubicBezTo>
                <a:cubicBezTo>
                  <a:pt x="471" y="351"/>
                  <a:pt x="465" y="355"/>
                  <a:pt x="457" y="360"/>
                </a:cubicBezTo>
                <a:cubicBezTo>
                  <a:pt x="436" y="373"/>
                  <a:pt x="423" y="373"/>
                  <a:pt x="396" y="378"/>
                </a:cubicBezTo>
                <a:cubicBezTo>
                  <a:pt x="392" y="378"/>
                  <a:pt x="388" y="379"/>
                  <a:pt x="385" y="379"/>
                </a:cubicBezTo>
                <a:cubicBezTo>
                  <a:pt x="394" y="375"/>
                  <a:pt x="419" y="366"/>
                  <a:pt x="428" y="357"/>
                </a:cubicBezTo>
                <a:cubicBezTo>
                  <a:pt x="436" y="350"/>
                  <a:pt x="434" y="351"/>
                  <a:pt x="452" y="335"/>
                </a:cubicBezTo>
                <a:cubicBezTo>
                  <a:pt x="470" y="319"/>
                  <a:pt x="472" y="317"/>
                  <a:pt x="472" y="317"/>
                </a:cubicBezTo>
                <a:cubicBezTo>
                  <a:pt x="475" y="315"/>
                  <a:pt x="484" y="309"/>
                  <a:pt x="479" y="310"/>
                </a:cubicBezTo>
                <a:cubicBezTo>
                  <a:pt x="477" y="310"/>
                  <a:pt x="472" y="314"/>
                  <a:pt x="468" y="316"/>
                </a:cubicBezTo>
                <a:cubicBezTo>
                  <a:pt x="464" y="319"/>
                  <a:pt x="456" y="327"/>
                  <a:pt x="449" y="332"/>
                </a:cubicBezTo>
                <a:cubicBezTo>
                  <a:pt x="438" y="341"/>
                  <a:pt x="434" y="347"/>
                  <a:pt x="416" y="360"/>
                </a:cubicBezTo>
                <a:cubicBezTo>
                  <a:pt x="401" y="370"/>
                  <a:pt x="377" y="378"/>
                  <a:pt x="368" y="379"/>
                </a:cubicBezTo>
                <a:cubicBezTo>
                  <a:pt x="359" y="380"/>
                  <a:pt x="368" y="379"/>
                  <a:pt x="368" y="379"/>
                </a:cubicBezTo>
                <a:cubicBezTo>
                  <a:pt x="362" y="378"/>
                  <a:pt x="357" y="378"/>
                  <a:pt x="350" y="378"/>
                </a:cubicBezTo>
                <a:cubicBezTo>
                  <a:pt x="339" y="377"/>
                  <a:pt x="317" y="373"/>
                  <a:pt x="314" y="365"/>
                </a:cubicBezTo>
                <a:cubicBezTo>
                  <a:pt x="314" y="365"/>
                  <a:pt x="314" y="365"/>
                  <a:pt x="314" y="365"/>
                </a:cubicBezTo>
                <a:cubicBezTo>
                  <a:pt x="314" y="358"/>
                  <a:pt x="315" y="350"/>
                  <a:pt x="315" y="342"/>
                </a:cubicBezTo>
                <a:cubicBezTo>
                  <a:pt x="315" y="342"/>
                  <a:pt x="315" y="343"/>
                  <a:pt x="315" y="343"/>
                </a:cubicBezTo>
                <a:cubicBezTo>
                  <a:pt x="315" y="347"/>
                  <a:pt x="315" y="351"/>
                  <a:pt x="314" y="354"/>
                </a:cubicBezTo>
                <a:cubicBezTo>
                  <a:pt x="314" y="354"/>
                  <a:pt x="314" y="354"/>
                  <a:pt x="314" y="354"/>
                </a:cubicBezTo>
                <a:cubicBezTo>
                  <a:pt x="317" y="329"/>
                  <a:pt x="336" y="326"/>
                  <a:pt x="357" y="327"/>
                </a:cubicBezTo>
                <a:cubicBezTo>
                  <a:pt x="368" y="328"/>
                  <a:pt x="378" y="330"/>
                  <a:pt x="389" y="328"/>
                </a:cubicBezTo>
                <a:cubicBezTo>
                  <a:pt x="401" y="325"/>
                  <a:pt x="411" y="319"/>
                  <a:pt x="421" y="314"/>
                </a:cubicBezTo>
                <a:cubicBezTo>
                  <a:pt x="436" y="307"/>
                  <a:pt x="451" y="301"/>
                  <a:pt x="463" y="290"/>
                </a:cubicBezTo>
                <a:cubicBezTo>
                  <a:pt x="476" y="279"/>
                  <a:pt x="487" y="264"/>
                  <a:pt x="497" y="250"/>
                </a:cubicBezTo>
                <a:cubicBezTo>
                  <a:pt x="499" y="247"/>
                  <a:pt x="501" y="244"/>
                  <a:pt x="502" y="241"/>
                </a:cubicBezTo>
                <a:cubicBezTo>
                  <a:pt x="505" y="238"/>
                  <a:pt x="512" y="233"/>
                  <a:pt x="527" y="228"/>
                </a:cubicBezTo>
                <a:cubicBezTo>
                  <a:pt x="545" y="222"/>
                  <a:pt x="579" y="224"/>
                  <a:pt x="599" y="222"/>
                </a:cubicBezTo>
                <a:cubicBezTo>
                  <a:pt x="611" y="220"/>
                  <a:pt x="616" y="219"/>
                  <a:pt x="623" y="217"/>
                </a:cubicBezTo>
                <a:cubicBezTo>
                  <a:pt x="630" y="216"/>
                  <a:pt x="637" y="215"/>
                  <a:pt x="639" y="214"/>
                </a:cubicBezTo>
                <a:cubicBezTo>
                  <a:pt x="644" y="210"/>
                  <a:pt x="629" y="213"/>
                  <a:pt x="625" y="214"/>
                </a:cubicBezTo>
                <a:cubicBezTo>
                  <a:pt x="625" y="214"/>
                  <a:pt x="601" y="219"/>
                  <a:pt x="566" y="218"/>
                </a:cubicBezTo>
                <a:cubicBezTo>
                  <a:pt x="538" y="217"/>
                  <a:pt x="522" y="220"/>
                  <a:pt x="516" y="221"/>
                </a:cubicBezTo>
                <a:cubicBezTo>
                  <a:pt x="525" y="205"/>
                  <a:pt x="535" y="190"/>
                  <a:pt x="547" y="176"/>
                </a:cubicBezTo>
                <a:cubicBezTo>
                  <a:pt x="575" y="139"/>
                  <a:pt x="615" y="106"/>
                  <a:pt x="615" y="101"/>
                </a:cubicBezTo>
                <a:cubicBezTo>
                  <a:pt x="614" y="97"/>
                  <a:pt x="597" y="115"/>
                  <a:pt x="588" y="123"/>
                </a:cubicBezTo>
                <a:cubicBezTo>
                  <a:pt x="550" y="160"/>
                  <a:pt x="515" y="197"/>
                  <a:pt x="484" y="241"/>
                </a:cubicBezTo>
                <a:cubicBezTo>
                  <a:pt x="479" y="249"/>
                  <a:pt x="473" y="258"/>
                  <a:pt x="466" y="265"/>
                </a:cubicBezTo>
                <a:cubicBezTo>
                  <a:pt x="467" y="262"/>
                  <a:pt x="468" y="259"/>
                  <a:pt x="468" y="256"/>
                </a:cubicBezTo>
                <a:cubicBezTo>
                  <a:pt x="472" y="226"/>
                  <a:pt x="469" y="166"/>
                  <a:pt x="477" y="138"/>
                </a:cubicBezTo>
                <a:cubicBezTo>
                  <a:pt x="486" y="105"/>
                  <a:pt x="495" y="88"/>
                  <a:pt x="494" y="86"/>
                </a:cubicBezTo>
                <a:cubicBezTo>
                  <a:pt x="490" y="86"/>
                  <a:pt x="467" y="147"/>
                  <a:pt x="467" y="173"/>
                </a:cubicBezTo>
                <a:cubicBezTo>
                  <a:pt x="467" y="197"/>
                  <a:pt x="467" y="228"/>
                  <a:pt x="459" y="252"/>
                </a:cubicBezTo>
                <a:cubicBezTo>
                  <a:pt x="451" y="271"/>
                  <a:pt x="433" y="288"/>
                  <a:pt x="417" y="299"/>
                </a:cubicBezTo>
                <a:cubicBezTo>
                  <a:pt x="417" y="299"/>
                  <a:pt x="427" y="296"/>
                  <a:pt x="417" y="299"/>
                </a:cubicBezTo>
                <a:cubicBezTo>
                  <a:pt x="406" y="303"/>
                  <a:pt x="376" y="315"/>
                  <a:pt x="357" y="308"/>
                </a:cubicBezTo>
                <a:cubicBezTo>
                  <a:pt x="345" y="302"/>
                  <a:pt x="326" y="279"/>
                  <a:pt x="325" y="271"/>
                </a:cubicBezTo>
                <a:cubicBezTo>
                  <a:pt x="325" y="262"/>
                  <a:pt x="327" y="248"/>
                  <a:pt x="330" y="244"/>
                </a:cubicBezTo>
                <a:cubicBezTo>
                  <a:pt x="333" y="240"/>
                  <a:pt x="361" y="204"/>
                  <a:pt x="389" y="181"/>
                </a:cubicBezTo>
                <a:cubicBezTo>
                  <a:pt x="425" y="153"/>
                  <a:pt x="436" y="147"/>
                  <a:pt x="436" y="147"/>
                </a:cubicBezTo>
                <a:cubicBezTo>
                  <a:pt x="441" y="143"/>
                  <a:pt x="457" y="136"/>
                  <a:pt x="451" y="137"/>
                </a:cubicBezTo>
                <a:cubicBezTo>
                  <a:pt x="448" y="137"/>
                  <a:pt x="437" y="142"/>
                  <a:pt x="430" y="146"/>
                </a:cubicBezTo>
                <a:cubicBezTo>
                  <a:pt x="423" y="151"/>
                  <a:pt x="409" y="162"/>
                  <a:pt x="396" y="171"/>
                </a:cubicBezTo>
                <a:cubicBezTo>
                  <a:pt x="377" y="186"/>
                  <a:pt x="360" y="201"/>
                  <a:pt x="342" y="217"/>
                </a:cubicBezTo>
                <a:cubicBezTo>
                  <a:pt x="339" y="220"/>
                  <a:pt x="336" y="222"/>
                  <a:pt x="333" y="224"/>
                </a:cubicBezTo>
                <a:cubicBezTo>
                  <a:pt x="337" y="203"/>
                  <a:pt x="341" y="168"/>
                  <a:pt x="346" y="133"/>
                </a:cubicBezTo>
                <a:cubicBezTo>
                  <a:pt x="348" y="126"/>
                  <a:pt x="350" y="120"/>
                  <a:pt x="352" y="116"/>
                </a:cubicBezTo>
                <a:cubicBezTo>
                  <a:pt x="365" y="93"/>
                  <a:pt x="375" y="89"/>
                  <a:pt x="385" y="75"/>
                </a:cubicBezTo>
                <a:cubicBezTo>
                  <a:pt x="391" y="67"/>
                  <a:pt x="401" y="58"/>
                  <a:pt x="404" y="52"/>
                </a:cubicBezTo>
                <a:cubicBezTo>
                  <a:pt x="407" y="47"/>
                  <a:pt x="410" y="42"/>
                  <a:pt x="410" y="39"/>
                </a:cubicBezTo>
                <a:cubicBezTo>
                  <a:pt x="409" y="33"/>
                  <a:pt x="403" y="44"/>
                  <a:pt x="401" y="47"/>
                </a:cubicBezTo>
                <a:cubicBezTo>
                  <a:pt x="401" y="47"/>
                  <a:pt x="396" y="55"/>
                  <a:pt x="376" y="77"/>
                </a:cubicBezTo>
                <a:cubicBezTo>
                  <a:pt x="358" y="96"/>
                  <a:pt x="354" y="99"/>
                  <a:pt x="349" y="107"/>
                </a:cubicBezTo>
                <a:cubicBezTo>
                  <a:pt x="356" y="53"/>
                  <a:pt x="362" y="4"/>
                  <a:pt x="362" y="4"/>
                </a:cubicBezTo>
                <a:cubicBezTo>
                  <a:pt x="362" y="4"/>
                  <a:pt x="360" y="0"/>
                  <a:pt x="359" y="5"/>
                </a:cubicBezTo>
                <a:cubicBezTo>
                  <a:pt x="354" y="30"/>
                  <a:pt x="340" y="111"/>
                  <a:pt x="329" y="176"/>
                </a:cubicBezTo>
                <a:cubicBezTo>
                  <a:pt x="329" y="174"/>
                  <a:pt x="328" y="172"/>
                  <a:pt x="328" y="171"/>
                </a:cubicBezTo>
                <a:cubicBezTo>
                  <a:pt x="324" y="145"/>
                  <a:pt x="322" y="139"/>
                  <a:pt x="319" y="118"/>
                </a:cubicBezTo>
                <a:cubicBezTo>
                  <a:pt x="316" y="93"/>
                  <a:pt x="296" y="43"/>
                  <a:pt x="293" y="43"/>
                </a:cubicBezTo>
                <a:cubicBezTo>
                  <a:pt x="292" y="45"/>
                  <a:pt x="304" y="69"/>
                  <a:pt x="311" y="101"/>
                </a:cubicBezTo>
                <a:cubicBezTo>
                  <a:pt x="320" y="143"/>
                  <a:pt x="326" y="185"/>
                  <a:pt x="326" y="193"/>
                </a:cubicBezTo>
                <a:cubicBezTo>
                  <a:pt x="326" y="202"/>
                  <a:pt x="324" y="204"/>
                  <a:pt x="323" y="209"/>
                </a:cubicBezTo>
                <a:cubicBezTo>
                  <a:pt x="323" y="209"/>
                  <a:pt x="323" y="209"/>
                  <a:pt x="323" y="209"/>
                </a:cubicBezTo>
                <a:cubicBezTo>
                  <a:pt x="318" y="218"/>
                  <a:pt x="306" y="221"/>
                  <a:pt x="293" y="217"/>
                </a:cubicBezTo>
                <a:cubicBezTo>
                  <a:pt x="279" y="213"/>
                  <a:pt x="236" y="205"/>
                  <a:pt x="252" y="208"/>
                </a:cubicBezTo>
                <a:cubicBezTo>
                  <a:pt x="269" y="211"/>
                  <a:pt x="252" y="208"/>
                  <a:pt x="252" y="208"/>
                </a:cubicBezTo>
                <a:cubicBezTo>
                  <a:pt x="252" y="208"/>
                  <a:pt x="243" y="207"/>
                  <a:pt x="227" y="192"/>
                </a:cubicBezTo>
                <a:cubicBezTo>
                  <a:pt x="212" y="179"/>
                  <a:pt x="198" y="148"/>
                  <a:pt x="187" y="132"/>
                </a:cubicBezTo>
                <a:cubicBezTo>
                  <a:pt x="179" y="122"/>
                  <a:pt x="176" y="119"/>
                  <a:pt x="171" y="113"/>
                </a:cubicBezTo>
                <a:cubicBezTo>
                  <a:pt x="167" y="108"/>
                  <a:pt x="162" y="102"/>
                  <a:pt x="160" y="101"/>
                </a:cubicBezTo>
                <a:cubicBezTo>
                  <a:pt x="155" y="98"/>
                  <a:pt x="165" y="109"/>
                  <a:pt x="167" y="113"/>
                </a:cubicBezTo>
                <a:cubicBezTo>
                  <a:pt x="167" y="113"/>
                  <a:pt x="183" y="132"/>
                  <a:pt x="199" y="163"/>
                </a:cubicBezTo>
                <a:cubicBezTo>
                  <a:pt x="210" y="184"/>
                  <a:pt x="219" y="197"/>
                  <a:pt x="224" y="203"/>
                </a:cubicBezTo>
                <a:cubicBezTo>
                  <a:pt x="205" y="198"/>
                  <a:pt x="170" y="186"/>
                  <a:pt x="153" y="170"/>
                </a:cubicBezTo>
                <a:cubicBezTo>
                  <a:pt x="145" y="162"/>
                  <a:pt x="142" y="154"/>
                  <a:pt x="131" y="140"/>
                </a:cubicBezTo>
                <a:cubicBezTo>
                  <a:pt x="114" y="118"/>
                  <a:pt x="100" y="104"/>
                  <a:pt x="92" y="96"/>
                </a:cubicBezTo>
                <a:cubicBezTo>
                  <a:pt x="90" y="94"/>
                  <a:pt x="90" y="96"/>
                  <a:pt x="90" y="96"/>
                </a:cubicBezTo>
                <a:cubicBezTo>
                  <a:pt x="90" y="96"/>
                  <a:pt x="109" y="119"/>
                  <a:pt x="117" y="134"/>
                </a:cubicBezTo>
                <a:cubicBezTo>
                  <a:pt x="131" y="158"/>
                  <a:pt x="144" y="181"/>
                  <a:pt x="167" y="195"/>
                </a:cubicBezTo>
                <a:cubicBezTo>
                  <a:pt x="162" y="194"/>
                  <a:pt x="155" y="194"/>
                  <a:pt x="144" y="194"/>
                </a:cubicBezTo>
                <a:cubicBezTo>
                  <a:pt x="117" y="195"/>
                  <a:pt x="101" y="192"/>
                  <a:pt x="101" y="192"/>
                </a:cubicBezTo>
                <a:cubicBezTo>
                  <a:pt x="97" y="192"/>
                  <a:pt x="84" y="191"/>
                  <a:pt x="88" y="193"/>
                </a:cubicBezTo>
                <a:cubicBezTo>
                  <a:pt x="90" y="194"/>
                  <a:pt x="96" y="193"/>
                  <a:pt x="100" y="194"/>
                </a:cubicBezTo>
                <a:cubicBezTo>
                  <a:pt x="106" y="195"/>
                  <a:pt x="112" y="196"/>
                  <a:pt x="122" y="197"/>
                </a:cubicBezTo>
                <a:cubicBezTo>
                  <a:pt x="137" y="199"/>
                  <a:pt x="159" y="196"/>
                  <a:pt x="174" y="201"/>
                </a:cubicBezTo>
                <a:cubicBezTo>
                  <a:pt x="178" y="202"/>
                  <a:pt x="182" y="203"/>
                  <a:pt x="186" y="204"/>
                </a:cubicBezTo>
                <a:cubicBezTo>
                  <a:pt x="195" y="208"/>
                  <a:pt x="204" y="211"/>
                  <a:pt x="213" y="214"/>
                </a:cubicBezTo>
                <a:cubicBezTo>
                  <a:pt x="228" y="218"/>
                  <a:pt x="242" y="225"/>
                  <a:pt x="258" y="227"/>
                </a:cubicBezTo>
                <a:cubicBezTo>
                  <a:pt x="299" y="233"/>
                  <a:pt x="309" y="270"/>
                  <a:pt x="309" y="283"/>
                </a:cubicBezTo>
                <a:cubicBezTo>
                  <a:pt x="309" y="296"/>
                  <a:pt x="307" y="313"/>
                  <a:pt x="304" y="318"/>
                </a:cubicBezTo>
                <a:cubicBezTo>
                  <a:pt x="300" y="323"/>
                  <a:pt x="291" y="321"/>
                  <a:pt x="284" y="319"/>
                </a:cubicBezTo>
                <a:cubicBezTo>
                  <a:pt x="269" y="314"/>
                  <a:pt x="259" y="312"/>
                  <a:pt x="239" y="308"/>
                </a:cubicBezTo>
                <a:cubicBezTo>
                  <a:pt x="234" y="307"/>
                  <a:pt x="194" y="296"/>
                  <a:pt x="177" y="281"/>
                </a:cubicBezTo>
                <a:cubicBezTo>
                  <a:pt x="171" y="276"/>
                  <a:pt x="169" y="271"/>
                  <a:pt x="160" y="262"/>
                </a:cubicBezTo>
                <a:cubicBezTo>
                  <a:pt x="147" y="247"/>
                  <a:pt x="137" y="238"/>
                  <a:pt x="130" y="233"/>
                </a:cubicBezTo>
                <a:cubicBezTo>
                  <a:pt x="129" y="232"/>
                  <a:pt x="129" y="233"/>
                  <a:pt x="129" y="233"/>
                </a:cubicBezTo>
                <a:cubicBezTo>
                  <a:pt x="129" y="233"/>
                  <a:pt x="143" y="248"/>
                  <a:pt x="150" y="257"/>
                </a:cubicBezTo>
                <a:cubicBezTo>
                  <a:pt x="161" y="273"/>
                  <a:pt x="171" y="289"/>
                  <a:pt x="190" y="299"/>
                </a:cubicBezTo>
                <a:cubicBezTo>
                  <a:pt x="201" y="304"/>
                  <a:pt x="211" y="308"/>
                  <a:pt x="222" y="312"/>
                </a:cubicBezTo>
                <a:cubicBezTo>
                  <a:pt x="234" y="315"/>
                  <a:pt x="245" y="320"/>
                  <a:pt x="257" y="322"/>
                </a:cubicBezTo>
                <a:cubicBezTo>
                  <a:pt x="281" y="327"/>
                  <a:pt x="300" y="342"/>
                  <a:pt x="299" y="350"/>
                </a:cubicBezTo>
                <a:cubicBezTo>
                  <a:pt x="299" y="358"/>
                  <a:pt x="298" y="368"/>
                  <a:pt x="297" y="378"/>
                </a:cubicBezTo>
                <a:cubicBezTo>
                  <a:pt x="295" y="389"/>
                  <a:pt x="293" y="393"/>
                  <a:pt x="288" y="403"/>
                </a:cubicBezTo>
                <a:cubicBezTo>
                  <a:pt x="282" y="417"/>
                  <a:pt x="273" y="403"/>
                  <a:pt x="257" y="398"/>
                </a:cubicBezTo>
                <a:cubicBezTo>
                  <a:pt x="234" y="391"/>
                  <a:pt x="217" y="379"/>
                  <a:pt x="183" y="377"/>
                </a:cubicBezTo>
                <a:cubicBezTo>
                  <a:pt x="176" y="376"/>
                  <a:pt x="178" y="377"/>
                  <a:pt x="171" y="375"/>
                </a:cubicBezTo>
                <a:cubicBezTo>
                  <a:pt x="164" y="373"/>
                  <a:pt x="147" y="361"/>
                  <a:pt x="145" y="354"/>
                </a:cubicBezTo>
                <a:cubicBezTo>
                  <a:pt x="142" y="347"/>
                  <a:pt x="142" y="347"/>
                  <a:pt x="140" y="341"/>
                </a:cubicBezTo>
                <a:cubicBezTo>
                  <a:pt x="138" y="331"/>
                  <a:pt x="140" y="316"/>
                  <a:pt x="140" y="305"/>
                </a:cubicBezTo>
                <a:cubicBezTo>
                  <a:pt x="140" y="298"/>
                  <a:pt x="140" y="292"/>
                  <a:pt x="139" y="288"/>
                </a:cubicBezTo>
                <a:cubicBezTo>
                  <a:pt x="139" y="285"/>
                  <a:pt x="139" y="282"/>
                  <a:pt x="138" y="281"/>
                </a:cubicBezTo>
                <a:cubicBezTo>
                  <a:pt x="137" y="278"/>
                  <a:pt x="137" y="288"/>
                  <a:pt x="137" y="290"/>
                </a:cubicBezTo>
                <a:cubicBezTo>
                  <a:pt x="137" y="290"/>
                  <a:pt x="138" y="302"/>
                  <a:pt x="137" y="320"/>
                </a:cubicBezTo>
                <a:cubicBezTo>
                  <a:pt x="136" y="339"/>
                  <a:pt x="137" y="342"/>
                  <a:pt x="137" y="342"/>
                </a:cubicBezTo>
                <a:cubicBezTo>
                  <a:pt x="137" y="342"/>
                  <a:pt x="137" y="343"/>
                  <a:pt x="137" y="345"/>
                </a:cubicBezTo>
                <a:cubicBezTo>
                  <a:pt x="130" y="332"/>
                  <a:pt x="124" y="318"/>
                  <a:pt x="115" y="307"/>
                </a:cubicBezTo>
                <a:cubicBezTo>
                  <a:pt x="108" y="297"/>
                  <a:pt x="100" y="285"/>
                  <a:pt x="95" y="279"/>
                </a:cubicBezTo>
                <a:cubicBezTo>
                  <a:pt x="91" y="275"/>
                  <a:pt x="84" y="268"/>
                  <a:pt x="82" y="267"/>
                </a:cubicBezTo>
                <a:cubicBezTo>
                  <a:pt x="77" y="264"/>
                  <a:pt x="87" y="274"/>
                  <a:pt x="90" y="278"/>
                </a:cubicBezTo>
                <a:cubicBezTo>
                  <a:pt x="90" y="278"/>
                  <a:pt x="97" y="287"/>
                  <a:pt x="117" y="316"/>
                </a:cubicBezTo>
                <a:cubicBezTo>
                  <a:pt x="136" y="345"/>
                  <a:pt x="144" y="370"/>
                  <a:pt x="144" y="370"/>
                </a:cubicBezTo>
                <a:cubicBezTo>
                  <a:pt x="119" y="364"/>
                  <a:pt x="97" y="353"/>
                  <a:pt x="88" y="328"/>
                </a:cubicBezTo>
                <a:cubicBezTo>
                  <a:pt x="83" y="312"/>
                  <a:pt x="76" y="305"/>
                  <a:pt x="65" y="283"/>
                </a:cubicBezTo>
                <a:cubicBezTo>
                  <a:pt x="48" y="251"/>
                  <a:pt x="34" y="229"/>
                  <a:pt x="24" y="217"/>
                </a:cubicBezTo>
                <a:cubicBezTo>
                  <a:pt x="22" y="214"/>
                  <a:pt x="23" y="219"/>
                  <a:pt x="23" y="219"/>
                </a:cubicBezTo>
                <a:cubicBezTo>
                  <a:pt x="23" y="219"/>
                  <a:pt x="40" y="262"/>
                  <a:pt x="49" y="275"/>
                </a:cubicBezTo>
                <a:cubicBezTo>
                  <a:pt x="65" y="297"/>
                  <a:pt x="71" y="327"/>
                  <a:pt x="86" y="349"/>
                </a:cubicBezTo>
                <a:cubicBezTo>
                  <a:pt x="83" y="350"/>
                  <a:pt x="74" y="352"/>
                  <a:pt x="62" y="347"/>
                </a:cubicBezTo>
                <a:cubicBezTo>
                  <a:pt x="45" y="341"/>
                  <a:pt x="42" y="336"/>
                  <a:pt x="32" y="331"/>
                </a:cubicBezTo>
                <a:cubicBezTo>
                  <a:pt x="25" y="328"/>
                  <a:pt x="18" y="323"/>
                  <a:pt x="14" y="321"/>
                </a:cubicBezTo>
                <a:cubicBezTo>
                  <a:pt x="10" y="320"/>
                  <a:pt x="6" y="318"/>
                  <a:pt x="4" y="318"/>
                </a:cubicBezTo>
                <a:cubicBezTo>
                  <a:pt x="0" y="318"/>
                  <a:pt x="8" y="321"/>
                  <a:pt x="10" y="323"/>
                </a:cubicBezTo>
                <a:cubicBezTo>
                  <a:pt x="10" y="323"/>
                  <a:pt x="16" y="325"/>
                  <a:pt x="33" y="335"/>
                </a:cubicBezTo>
                <a:cubicBezTo>
                  <a:pt x="50" y="345"/>
                  <a:pt x="50" y="347"/>
                  <a:pt x="59" y="350"/>
                </a:cubicBezTo>
                <a:cubicBezTo>
                  <a:pt x="66" y="353"/>
                  <a:pt x="84" y="355"/>
                  <a:pt x="92" y="357"/>
                </a:cubicBezTo>
                <a:cubicBezTo>
                  <a:pt x="95" y="361"/>
                  <a:pt x="99" y="365"/>
                  <a:pt x="104" y="368"/>
                </a:cubicBezTo>
                <a:cubicBezTo>
                  <a:pt x="133" y="387"/>
                  <a:pt x="179" y="394"/>
                  <a:pt x="213" y="400"/>
                </a:cubicBezTo>
                <a:cubicBezTo>
                  <a:pt x="228" y="403"/>
                  <a:pt x="246" y="415"/>
                  <a:pt x="262" y="422"/>
                </a:cubicBezTo>
                <a:cubicBezTo>
                  <a:pt x="289" y="433"/>
                  <a:pt x="295" y="460"/>
                  <a:pt x="296" y="469"/>
                </a:cubicBezTo>
                <a:cubicBezTo>
                  <a:pt x="296" y="525"/>
                  <a:pt x="297" y="580"/>
                  <a:pt x="292" y="637"/>
                </a:cubicBezTo>
                <a:cubicBezTo>
                  <a:pt x="289" y="676"/>
                  <a:pt x="282" y="712"/>
                  <a:pt x="254" y="742"/>
                </a:cubicBezTo>
                <a:cubicBezTo>
                  <a:pt x="247" y="748"/>
                  <a:pt x="220" y="765"/>
                  <a:pt x="234" y="770"/>
                </a:cubicBezTo>
                <a:cubicBezTo>
                  <a:pt x="240" y="772"/>
                  <a:pt x="261" y="781"/>
                  <a:pt x="313" y="781"/>
                </a:cubicBezTo>
                <a:cubicBezTo>
                  <a:pt x="370" y="781"/>
                  <a:pt x="377" y="769"/>
                  <a:pt x="389" y="766"/>
                </a:cubicBezTo>
                <a:cubicBezTo>
                  <a:pt x="409" y="760"/>
                  <a:pt x="384" y="742"/>
                  <a:pt x="377" y="736"/>
                </a:cubicBezTo>
                <a:cubicBezTo>
                  <a:pt x="364" y="725"/>
                  <a:pt x="348" y="715"/>
                  <a:pt x="341" y="698"/>
                </a:cubicBezTo>
                <a:cubicBezTo>
                  <a:pt x="333" y="679"/>
                  <a:pt x="334" y="656"/>
                  <a:pt x="332" y="637"/>
                </a:cubicBezTo>
                <a:cubicBezTo>
                  <a:pt x="328" y="587"/>
                  <a:pt x="316" y="516"/>
                  <a:pt x="318" y="506"/>
                </a:cubicBezTo>
                <a:cubicBezTo>
                  <a:pt x="321" y="496"/>
                  <a:pt x="333" y="484"/>
                  <a:pt x="356" y="478"/>
                </a:cubicBezTo>
                <a:cubicBezTo>
                  <a:pt x="389" y="468"/>
                  <a:pt x="412" y="438"/>
                  <a:pt x="442" y="423"/>
                </a:cubicBezTo>
                <a:cubicBezTo>
                  <a:pt x="496" y="394"/>
                  <a:pt x="522" y="424"/>
                  <a:pt x="559" y="382"/>
                </a:cubicBezTo>
                <a:cubicBezTo>
                  <a:pt x="579" y="359"/>
                  <a:pt x="601" y="332"/>
                  <a:pt x="617" y="307"/>
                </a:cubicBezTo>
                <a:cubicBezTo>
                  <a:pt x="629" y="287"/>
                  <a:pt x="647" y="242"/>
                  <a:pt x="655" y="222"/>
                </a:cubicBezTo>
                <a:cubicBezTo>
                  <a:pt x="657" y="217"/>
                  <a:pt x="654" y="219"/>
                  <a:pt x="654" y="219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>
            <a:off x="1676400" y="244683"/>
            <a:ext cx="5604861" cy="3545310"/>
          </a:xfrm>
          <a:custGeom>
            <a:avLst/>
            <a:gdLst/>
            <a:ahLst/>
            <a:cxnLst/>
            <a:rect l="l" t="t" r="r" b="b"/>
            <a:pathLst>
              <a:path w="5604861" h="3545310">
                <a:moveTo>
                  <a:pt x="2924312" y="25"/>
                </a:moveTo>
                <a:cubicBezTo>
                  <a:pt x="2939919" y="-183"/>
                  <a:pt x="2955659" y="877"/>
                  <a:pt x="2971399" y="3300"/>
                </a:cubicBezTo>
                <a:cubicBezTo>
                  <a:pt x="3097316" y="12991"/>
                  <a:pt x="3194176" y="100213"/>
                  <a:pt x="3223234" y="216508"/>
                </a:cubicBezTo>
                <a:cubicBezTo>
                  <a:pt x="3261978" y="197126"/>
                  <a:pt x="3291036" y="187434"/>
                  <a:pt x="3329780" y="187434"/>
                </a:cubicBezTo>
                <a:cubicBezTo>
                  <a:pt x="3414168" y="206197"/>
                  <a:pt x="3480402" y="279452"/>
                  <a:pt x="3474218" y="363153"/>
                </a:cubicBezTo>
                <a:cubicBezTo>
                  <a:pt x="3516764" y="346764"/>
                  <a:pt x="3565045" y="338167"/>
                  <a:pt x="3617529" y="338167"/>
                </a:cubicBezTo>
                <a:cubicBezTo>
                  <a:pt x="3726108" y="338167"/>
                  <a:pt x="3819176" y="380468"/>
                  <a:pt x="3881222" y="450970"/>
                </a:cubicBezTo>
                <a:cubicBezTo>
                  <a:pt x="3974290" y="380468"/>
                  <a:pt x="4098380" y="338167"/>
                  <a:pt x="4237983" y="338167"/>
                </a:cubicBezTo>
                <a:cubicBezTo>
                  <a:pt x="4439630" y="338167"/>
                  <a:pt x="4610255" y="436870"/>
                  <a:pt x="4703323" y="577873"/>
                </a:cubicBezTo>
                <a:cubicBezTo>
                  <a:pt x="4749857" y="563773"/>
                  <a:pt x="4811902" y="549672"/>
                  <a:pt x="4858436" y="549672"/>
                </a:cubicBezTo>
                <a:cubicBezTo>
                  <a:pt x="5044573" y="549672"/>
                  <a:pt x="5184175" y="676576"/>
                  <a:pt x="5184175" y="845780"/>
                </a:cubicBezTo>
                <a:cubicBezTo>
                  <a:pt x="5184175" y="873981"/>
                  <a:pt x="5184175" y="902182"/>
                  <a:pt x="5168663" y="930382"/>
                </a:cubicBezTo>
                <a:cubicBezTo>
                  <a:pt x="5292754" y="1014985"/>
                  <a:pt x="5385822" y="1155988"/>
                  <a:pt x="5385822" y="1311092"/>
                </a:cubicBezTo>
                <a:cubicBezTo>
                  <a:pt x="5385822" y="1464218"/>
                  <a:pt x="5301132" y="1596815"/>
                  <a:pt x="5171963" y="1676863"/>
                </a:cubicBezTo>
                <a:cubicBezTo>
                  <a:pt x="5186785" y="1690761"/>
                  <a:pt x="5198842" y="1707076"/>
                  <a:pt x="5209231" y="1724391"/>
                </a:cubicBezTo>
                <a:cubicBezTo>
                  <a:pt x="5236206" y="1715400"/>
                  <a:pt x="5272172" y="1706409"/>
                  <a:pt x="5299147" y="1706409"/>
                </a:cubicBezTo>
                <a:cubicBezTo>
                  <a:pt x="5407046" y="1706409"/>
                  <a:pt x="5487970" y="1787328"/>
                  <a:pt x="5487970" y="1895221"/>
                </a:cubicBezTo>
                <a:cubicBezTo>
                  <a:pt x="5487970" y="1913203"/>
                  <a:pt x="5487970" y="1931185"/>
                  <a:pt x="5478979" y="1949167"/>
                </a:cubicBezTo>
                <a:cubicBezTo>
                  <a:pt x="5550912" y="2003113"/>
                  <a:pt x="5604861" y="2093024"/>
                  <a:pt x="5604861" y="2191925"/>
                </a:cubicBezTo>
                <a:cubicBezTo>
                  <a:pt x="5604861" y="2353764"/>
                  <a:pt x="5469987" y="2479639"/>
                  <a:pt x="5308139" y="2479639"/>
                </a:cubicBezTo>
                <a:cubicBezTo>
                  <a:pt x="5245197" y="2479639"/>
                  <a:pt x="5191248" y="2470648"/>
                  <a:pt x="5146290" y="2443674"/>
                </a:cubicBezTo>
                <a:cubicBezTo>
                  <a:pt x="5155282" y="2452665"/>
                  <a:pt x="5155282" y="2470648"/>
                  <a:pt x="5155282" y="2488630"/>
                </a:cubicBezTo>
                <a:cubicBezTo>
                  <a:pt x="5155282" y="2647229"/>
                  <a:pt x="5043369" y="2770858"/>
                  <a:pt x="4899682" y="2797510"/>
                </a:cubicBezTo>
                <a:cubicBezTo>
                  <a:pt x="4897412" y="2804407"/>
                  <a:pt x="4894232" y="2810772"/>
                  <a:pt x="4891051" y="2817137"/>
                </a:cubicBezTo>
                <a:cubicBezTo>
                  <a:pt x="4951355" y="2877474"/>
                  <a:pt x="4987537" y="2961946"/>
                  <a:pt x="4975476" y="3046418"/>
                </a:cubicBezTo>
                <a:cubicBezTo>
                  <a:pt x="4963415" y="3191228"/>
                  <a:pt x="4830747" y="3299835"/>
                  <a:pt x="4686017" y="3275700"/>
                </a:cubicBezTo>
                <a:cubicBezTo>
                  <a:pt x="4637774" y="3275700"/>
                  <a:pt x="4589531" y="3263632"/>
                  <a:pt x="4553348" y="3239497"/>
                </a:cubicBezTo>
                <a:cubicBezTo>
                  <a:pt x="4493044" y="3275700"/>
                  <a:pt x="4420679" y="3287767"/>
                  <a:pt x="4336254" y="3275700"/>
                </a:cubicBezTo>
                <a:cubicBezTo>
                  <a:pt x="4324193" y="3275700"/>
                  <a:pt x="4312132" y="3275700"/>
                  <a:pt x="4300071" y="3275700"/>
                </a:cubicBezTo>
                <a:cubicBezTo>
                  <a:pt x="4300071" y="3287767"/>
                  <a:pt x="4300071" y="3287767"/>
                  <a:pt x="4300071" y="3299835"/>
                </a:cubicBezTo>
                <a:cubicBezTo>
                  <a:pt x="4275950" y="3456711"/>
                  <a:pt x="4143281" y="3565318"/>
                  <a:pt x="3998551" y="3541183"/>
                </a:cubicBezTo>
                <a:cubicBezTo>
                  <a:pt x="3877943" y="3529116"/>
                  <a:pt x="3793518" y="3456711"/>
                  <a:pt x="3757335" y="3360172"/>
                </a:cubicBezTo>
                <a:cubicBezTo>
                  <a:pt x="3709092" y="3480846"/>
                  <a:pt x="3588484" y="3565318"/>
                  <a:pt x="3443755" y="3541183"/>
                </a:cubicBezTo>
                <a:cubicBezTo>
                  <a:pt x="3326684" y="3530534"/>
                  <a:pt x="3237789" y="3454110"/>
                  <a:pt x="3205213" y="3352200"/>
                </a:cubicBezTo>
                <a:cubicBezTo>
                  <a:pt x="3158954" y="3381219"/>
                  <a:pt x="3105099" y="3397446"/>
                  <a:pt x="3048927" y="3397446"/>
                </a:cubicBezTo>
                <a:cubicBezTo>
                  <a:pt x="3017020" y="3397446"/>
                  <a:pt x="2974478" y="3386809"/>
                  <a:pt x="2953207" y="3376172"/>
                </a:cubicBezTo>
                <a:cubicBezTo>
                  <a:pt x="2921300" y="3439994"/>
                  <a:pt x="2857486" y="3482542"/>
                  <a:pt x="2793672" y="3482542"/>
                </a:cubicBezTo>
                <a:cubicBezTo>
                  <a:pt x="2729858" y="3482542"/>
                  <a:pt x="2676680" y="3450631"/>
                  <a:pt x="2644773" y="3397446"/>
                </a:cubicBezTo>
                <a:cubicBezTo>
                  <a:pt x="2612866" y="3408083"/>
                  <a:pt x="2570324" y="3418720"/>
                  <a:pt x="2538417" y="3418720"/>
                </a:cubicBezTo>
                <a:cubicBezTo>
                  <a:pt x="2410789" y="3418720"/>
                  <a:pt x="2293798" y="3344260"/>
                  <a:pt x="2240619" y="3237890"/>
                </a:cubicBezTo>
                <a:cubicBezTo>
                  <a:pt x="2198077" y="3280438"/>
                  <a:pt x="2144899" y="3301712"/>
                  <a:pt x="2081085" y="3301712"/>
                </a:cubicBezTo>
                <a:cubicBezTo>
                  <a:pt x="2014849" y="3301712"/>
                  <a:pt x="1953707" y="3271153"/>
                  <a:pt x="1913234" y="3219377"/>
                </a:cubicBezTo>
                <a:cubicBezTo>
                  <a:pt x="1883511" y="3221875"/>
                  <a:pt x="1852230" y="3220202"/>
                  <a:pt x="1819442" y="3215516"/>
                </a:cubicBezTo>
                <a:cubicBezTo>
                  <a:pt x="1804875" y="3215516"/>
                  <a:pt x="1790308" y="3215516"/>
                  <a:pt x="1775741" y="3215516"/>
                </a:cubicBezTo>
                <a:cubicBezTo>
                  <a:pt x="1775741" y="3230091"/>
                  <a:pt x="1775741" y="3230091"/>
                  <a:pt x="1775741" y="3244666"/>
                </a:cubicBezTo>
                <a:cubicBezTo>
                  <a:pt x="1746607" y="3434142"/>
                  <a:pt x="1586369" y="3565317"/>
                  <a:pt x="1411564" y="3536167"/>
                </a:cubicBezTo>
                <a:cubicBezTo>
                  <a:pt x="1265894" y="3521592"/>
                  <a:pt x="1163924" y="3434142"/>
                  <a:pt x="1120223" y="3317541"/>
                </a:cubicBezTo>
                <a:cubicBezTo>
                  <a:pt x="1061955" y="3463292"/>
                  <a:pt x="916284" y="3565317"/>
                  <a:pt x="741480" y="3536167"/>
                </a:cubicBezTo>
                <a:cubicBezTo>
                  <a:pt x="581242" y="3521592"/>
                  <a:pt x="464706" y="3404991"/>
                  <a:pt x="435571" y="3259241"/>
                </a:cubicBezTo>
                <a:cubicBezTo>
                  <a:pt x="391870" y="3273816"/>
                  <a:pt x="348169" y="3273816"/>
                  <a:pt x="319035" y="3273816"/>
                </a:cubicBezTo>
                <a:cubicBezTo>
                  <a:pt x="158797" y="3244666"/>
                  <a:pt x="42261" y="3113490"/>
                  <a:pt x="56828" y="2953164"/>
                </a:cubicBezTo>
                <a:cubicBezTo>
                  <a:pt x="71395" y="2836564"/>
                  <a:pt x="129663" y="2763688"/>
                  <a:pt x="231633" y="2719963"/>
                </a:cubicBezTo>
                <a:cubicBezTo>
                  <a:pt x="202499" y="2661663"/>
                  <a:pt x="202499" y="2603363"/>
                  <a:pt x="202499" y="2530487"/>
                </a:cubicBezTo>
                <a:cubicBezTo>
                  <a:pt x="218967" y="2423386"/>
                  <a:pt x="272669" y="2330255"/>
                  <a:pt x="351311" y="2265268"/>
                </a:cubicBezTo>
                <a:cubicBezTo>
                  <a:pt x="343107" y="2267475"/>
                  <a:pt x="333870" y="2267475"/>
                  <a:pt x="322185" y="2267475"/>
                </a:cubicBezTo>
                <a:cubicBezTo>
                  <a:pt x="285010" y="2267475"/>
                  <a:pt x="254031" y="2255084"/>
                  <a:pt x="235443" y="2224107"/>
                </a:cubicBezTo>
                <a:cubicBezTo>
                  <a:pt x="216855" y="2236498"/>
                  <a:pt x="198268" y="2242693"/>
                  <a:pt x="179680" y="2242693"/>
                </a:cubicBezTo>
                <a:cubicBezTo>
                  <a:pt x="111526" y="2242693"/>
                  <a:pt x="61959" y="2186934"/>
                  <a:pt x="61959" y="2124979"/>
                </a:cubicBezTo>
                <a:cubicBezTo>
                  <a:pt x="61959" y="2106392"/>
                  <a:pt x="61959" y="2087806"/>
                  <a:pt x="68155" y="2075415"/>
                </a:cubicBezTo>
                <a:cubicBezTo>
                  <a:pt x="30979" y="2050633"/>
                  <a:pt x="0" y="2007265"/>
                  <a:pt x="0" y="1957701"/>
                </a:cubicBezTo>
                <a:cubicBezTo>
                  <a:pt x="0" y="1889550"/>
                  <a:pt x="61959" y="1827595"/>
                  <a:pt x="130113" y="1827595"/>
                </a:cubicBezTo>
                <a:cubicBezTo>
                  <a:pt x="179680" y="1827595"/>
                  <a:pt x="223051" y="1852377"/>
                  <a:pt x="241639" y="1889550"/>
                </a:cubicBezTo>
                <a:cubicBezTo>
                  <a:pt x="254031" y="1877159"/>
                  <a:pt x="266422" y="1864768"/>
                  <a:pt x="278814" y="1852377"/>
                </a:cubicBezTo>
                <a:cubicBezTo>
                  <a:pt x="266422" y="1833791"/>
                  <a:pt x="266422" y="1815204"/>
                  <a:pt x="266422" y="1796618"/>
                </a:cubicBezTo>
                <a:cubicBezTo>
                  <a:pt x="266422" y="1716076"/>
                  <a:pt x="322185" y="1660317"/>
                  <a:pt x="402732" y="1660317"/>
                </a:cubicBezTo>
                <a:lnTo>
                  <a:pt x="446279" y="1669931"/>
                </a:lnTo>
                <a:cubicBezTo>
                  <a:pt x="420602" y="1629718"/>
                  <a:pt x="406311" y="1582317"/>
                  <a:pt x="406311" y="1533129"/>
                </a:cubicBezTo>
                <a:cubicBezTo>
                  <a:pt x="406311" y="1492497"/>
                  <a:pt x="406311" y="1451864"/>
                  <a:pt x="419856" y="1424776"/>
                </a:cubicBezTo>
                <a:cubicBezTo>
                  <a:pt x="338586" y="1370599"/>
                  <a:pt x="270861" y="1275790"/>
                  <a:pt x="270861" y="1167437"/>
                </a:cubicBezTo>
                <a:cubicBezTo>
                  <a:pt x="270861" y="1018451"/>
                  <a:pt x="406311" y="883009"/>
                  <a:pt x="555306" y="883009"/>
                </a:cubicBezTo>
                <a:cubicBezTo>
                  <a:pt x="663665" y="883009"/>
                  <a:pt x="758480" y="937186"/>
                  <a:pt x="799115" y="1018451"/>
                </a:cubicBezTo>
                <a:cubicBezTo>
                  <a:pt x="826205" y="991363"/>
                  <a:pt x="853295" y="964274"/>
                  <a:pt x="880385" y="937186"/>
                </a:cubicBezTo>
                <a:cubicBezTo>
                  <a:pt x="853295" y="896553"/>
                  <a:pt x="853295" y="855921"/>
                  <a:pt x="853295" y="815288"/>
                </a:cubicBezTo>
                <a:cubicBezTo>
                  <a:pt x="853295" y="639214"/>
                  <a:pt x="975200" y="517317"/>
                  <a:pt x="1151285" y="517317"/>
                </a:cubicBezTo>
                <a:cubicBezTo>
                  <a:pt x="1246100" y="517317"/>
                  <a:pt x="1327370" y="557949"/>
                  <a:pt x="1381550" y="625670"/>
                </a:cubicBezTo>
                <a:cubicBezTo>
                  <a:pt x="1462820" y="557949"/>
                  <a:pt x="1571179" y="517317"/>
                  <a:pt x="1693084" y="517317"/>
                </a:cubicBezTo>
                <a:cubicBezTo>
                  <a:pt x="1869169" y="517317"/>
                  <a:pt x="2018164" y="612126"/>
                  <a:pt x="2099434" y="747568"/>
                </a:cubicBezTo>
                <a:cubicBezTo>
                  <a:pt x="2109158" y="744327"/>
                  <a:pt x="2119657" y="741086"/>
                  <a:pt x="2130815" y="738938"/>
                </a:cubicBezTo>
                <a:cubicBezTo>
                  <a:pt x="2148789" y="699393"/>
                  <a:pt x="2180865" y="671790"/>
                  <a:pt x="2225579" y="652617"/>
                </a:cubicBezTo>
                <a:cubicBezTo>
                  <a:pt x="2206207" y="613851"/>
                  <a:pt x="2206207" y="575086"/>
                  <a:pt x="2206207" y="526630"/>
                </a:cubicBezTo>
                <a:cubicBezTo>
                  <a:pt x="2225579" y="400643"/>
                  <a:pt x="2322438" y="303730"/>
                  <a:pt x="2448356" y="284347"/>
                </a:cubicBezTo>
                <a:cubicBezTo>
                  <a:pt x="2438670" y="264965"/>
                  <a:pt x="2438670" y="245582"/>
                  <a:pt x="2438670" y="216508"/>
                </a:cubicBezTo>
                <a:cubicBezTo>
                  <a:pt x="2448356" y="148669"/>
                  <a:pt x="2506472" y="100213"/>
                  <a:pt x="2574274" y="109904"/>
                </a:cubicBezTo>
                <a:cubicBezTo>
                  <a:pt x="2613018" y="109904"/>
                  <a:pt x="2642076" y="129286"/>
                  <a:pt x="2661448" y="158360"/>
                </a:cubicBezTo>
                <a:cubicBezTo>
                  <a:pt x="2712299" y="65082"/>
                  <a:pt x="2815061" y="1482"/>
                  <a:pt x="2924312" y="25"/>
                </a:cubicBezTo>
                <a:close/>
              </a:path>
            </a:pathLst>
          </a:custGeom>
          <a:gradFill>
            <a:gsLst>
              <a:gs pos="0">
                <a:schemeClr val="accent2">
                  <a:tint val="100000"/>
                  <a:shade val="100000"/>
                  <a:satMod val="130000"/>
                  <a:alpha val="98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98000"/>
                </a:schemeClr>
              </a:gs>
            </a:gsLst>
          </a:gradFill>
          <a:ln>
            <a:headEnd/>
            <a:tailEnd/>
          </a:ln>
          <a:effectLst>
            <a:outerShdw blurRad="40000" dist="23000" dir="5400000" rotWithShape="0">
              <a:schemeClr val="accent2">
                <a:lumMod val="50000"/>
                <a:alpha val="35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5"/>
          <p:cNvSpPr>
            <a:spLocks noChangeAspect="1"/>
          </p:cNvSpPr>
          <p:nvPr/>
        </p:nvSpPr>
        <p:spPr bwMode="auto">
          <a:xfrm>
            <a:off x="3588815" y="5976092"/>
            <a:ext cx="342538" cy="445101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20"/>
          <p:cNvSpPr>
            <a:spLocks noChangeAspect="1"/>
          </p:cNvSpPr>
          <p:nvPr/>
        </p:nvSpPr>
        <p:spPr bwMode="auto">
          <a:xfrm>
            <a:off x="3401614" y="6064107"/>
            <a:ext cx="374402" cy="326606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5"/>
          <p:cNvSpPr>
            <a:spLocks noChangeAspect="1"/>
          </p:cNvSpPr>
          <p:nvPr/>
        </p:nvSpPr>
        <p:spPr bwMode="auto">
          <a:xfrm flipH="1">
            <a:off x="4704626" y="5957774"/>
            <a:ext cx="321972" cy="445101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20"/>
          <p:cNvSpPr>
            <a:spLocks noChangeAspect="1"/>
          </p:cNvSpPr>
          <p:nvPr/>
        </p:nvSpPr>
        <p:spPr bwMode="auto">
          <a:xfrm rot="21232918" flipH="1">
            <a:off x="4583231" y="6135465"/>
            <a:ext cx="345653" cy="284448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28651" y="5791200"/>
            <a:ext cx="6181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effectLst>
                  <a:outerShdw blurRad="50800" dist="38100" dir="2700000" algn="tl" rotWithShape="0">
                    <a:schemeClr val="accent2">
                      <a:lumMod val="50000"/>
                      <a:alpha val="70000"/>
                    </a:schemeClr>
                  </a:outerShdw>
                </a:effectLst>
              </a:rPr>
              <a:t>Joe’s </a:t>
            </a:r>
            <a:r>
              <a:rPr lang="en-US" sz="4000" b="1" dirty="0" err="1" smtClean="0">
                <a:effectLst>
                  <a:outerShdw blurRad="50800" dist="38100" dir="2700000" algn="tl" rotWithShape="0">
                    <a:schemeClr val="accent2">
                      <a:lumMod val="50000"/>
                      <a:alpha val="70000"/>
                    </a:schemeClr>
                  </a:outerShdw>
                </a:effectLst>
              </a:rPr>
              <a:t>Photodex</a:t>
            </a:r>
            <a:r>
              <a:rPr lang="en-US" sz="4000" b="1" dirty="0" smtClean="0">
                <a:effectLst>
                  <a:outerShdw blurRad="50800" dist="38100" dir="2700000" algn="tl" rotWithShape="0">
                    <a:schemeClr val="accent2">
                      <a:lumMod val="50000"/>
                      <a:alpha val="70000"/>
                    </a:schemeClr>
                  </a:outerShdw>
                </a:effectLst>
              </a:rPr>
              <a:t> Presentation</a:t>
            </a:r>
            <a:endParaRPr lang="en-US" sz="4000" b="1" dirty="0">
              <a:effectLst>
                <a:outerShdw blurRad="50800" dist="38100" dir="2700000" algn="tl" rotWithShape="0">
                  <a:schemeClr val="accent2">
                    <a:lumMod val="50000"/>
                    <a:alpha val="7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8261" y="1577674"/>
            <a:ext cx="4419600" cy="14219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What is an Oligarchy?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Explain the conception of the constitution in Greek government.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What is a tyrant?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Who was Solon?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Know the name of the Greek gods.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6" name="Picture 3" descr="F:\SXC\autumn_leaf_1600_clr_63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375"/>
            <a:ext cx="1368987" cy="13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5"/>
          <p:cNvSpPr>
            <a:spLocks noChangeAspect="1"/>
          </p:cNvSpPr>
          <p:nvPr/>
        </p:nvSpPr>
        <p:spPr bwMode="auto">
          <a:xfrm>
            <a:off x="3794827" y="5893593"/>
            <a:ext cx="273050" cy="354807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0"/>
          <p:cNvSpPr>
            <a:spLocks noChangeAspect="1"/>
          </p:cNvSpPr>
          <p:nvPr/>
        </p:nvSpPr>
        <p:spPr bwMode="auto">
          <a:xfrm>
            <a:off x="3693227" y="5988050"/>
            <a:ext cx="298450" cy="260350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1"/>
          <p:cNvSpPr>
            <a:spLocks noChangeAspect="1"/>
          </p:cNvSpPr>
          <p:nvPr/>
        </p:nvSpPr>
        <p:spPr bwMode="auto">
          <a:xfrm>
            <a:off x="4604452" y="5835650"/>
            <a:ext cx="303213" cy="260350"/>
          </a:xfrm>
          <a:custGeom>
            <a:avLst/>
            <a:gdLst/>
            <a:ahLst/>
            <a:cxnLst>
              <a:cxn ang="0">
                <a:pos x="24" y="58"/>
              </a:cxn>
              <a:cxn ang="0">
                <a:pos x="38" y="20"/>
              </a:cxn>
              <a:cxn ang="0">
                <a:pos x="71" y="5"/>
              </a:cxn>
              <a:cxn ang="0">
                <a:pos x="25" y="10"/>
              </a:cxn>
              <a:cxn ang="0">
                <a:pos x="2" y="58"/>
              </a:cxn>
              <a:cxn ang="0">
                <a:pos x="13" y="61"/>
              </a:cxn>
              <a:cxn ang="0">
                <a:pos x="24" y="58"/>
              </a:cxn>
            </a:cxnLst>
            <a:rect l="0" t="0" r="r" b="b"/>
            <a:pathLst>
              <a:path w="71" h="61">
                <a:moveTo>
                  <a:pt x="24" y="58"/>
                </a:moveTo>
                <a:cubicBezTo>
                  <a:pt x="27" y="53"/>
                  <a:pt x="21" y="37"/>
                  <a:pt x="38" y="20"/>
                </a:cubicBezTo>
                <a:cubicBezTo>
                  <a:pt x="52" y="6"/>
                  <a:pt x="71" y="9"/>
                  <a:pt x="71" y="5"/>
                </a:cubicBezTo>
                <a:cubicBezTo>
                  <a:pt x="71" y="0"/>
                  <a:pt x="42" y="1"/>
                  <a:pt x="25" y="10"/>
                </a:cubicBezTo>
                <a:cubicBezTo>
                  <a:pt x="3" y="22"/>
                  <a:pt x="0" y="54"/>
                  <a:pt x="2" y="58"/>
                </a:cubicBezTo>
                <a:cubicBezTo>
                  <a:pt x="3" y="61"/>
                  <a:pt x="7" y="61"/>
                  <a:pt x="13" y="61"/>
                </a:cubicBezTo>
                <a:cubicBezTo>
                  <a:pt x="18" y="61"/>
                  <a:pt x="22" y="61"/>
                  <a:pt x="24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20"/>
          <p:cNvSpPr>
            <a:spLocks noChangeAspect="1"/>
          </p:cNvSpPr>
          <p:nvPr/>
        </p:nvSpPr>
        <p:spPr bwMode="auto">
          <a:xfrm rot="20520000" flipH="1">
            <a:off x="4525077" y="5791200"/>
            <a:ext cx="238760" cy="208280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922471" y="5410200"/>
            <a:ext cx="2669406" cy="1863982"/>
          </a:xfrm>
          <a:prstGeom prst="ellipse">
            <a:avLst/>
          </a:prstGeom>
          <a:gradFill flip="none" rotWithShape="1">
            <a:gsLst>
              <a:gs pos="8850">
                <a:schemeClr val="accent5"/>
              </a:gs>
              <a:gs pos="42000">
                <a:schemeClr val="accent5"/>
              </a:gs>
              <a:gs pos="59000">
                <a:schemeClr val="accent2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>
              <a:rot lat="4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947261" y="587945"/>
            <a:ext cx="4919932" cy="5845099"/>
          </a:xfrm>
          <a:custGeom>
            <a:avLst/>
            <a:gdLst/>
            <a:ahLst/>
            <a:cxnLst>
              <a:cxn ang="0">
                <a:pos x="517" y="392"/>
              </a:cxn>
              <a:cxn ang="0">
                <a:pos x="539" y="349"/>
              </a:cxn>
              <a:cxn ang="0">
                <a:pos x="541" y="342"/>
              </a:cxn>
              <a:cxn ang="0">
                <a:pos x="528" y="312"/>
              </a:cxn>
              <a:cxn ang="0">
                <a:pos x="522" y="373"/>
              </a:cxn>
              <a:cxn ang="0">
                <a:pos x="373" y="446"/>
              </a:cxn>
              <a:cxn ang="0">
                <a:pos x="403" y="384"/>
              </a:cxn>
              <a:cxn ang="0">
                <a:pos x="518" y="315"/>
              </a:cxn>
              <a:cxn ang="0">
                <a:pos x="385" y="379"/>
              </a:cxn>
              <a:cxn ang="0">
                <a:pos x="479" y="310"/>
              </a:cxn>
              <a:cxn ang="0">
                <a:pos x="368" y="379"/>
              </a:cxn>
              <a:cxn ang="0">
                <a:pos x="314" y="365"/>
              </a:cxn>
              <a:cxn ang="0">
                <a:pos x="314" y="354"/>
              </a:cxn>
              <a:cxn ang="0">
                <a:pos x="463" y="290"/>
              </a:cxn>
              <a:cxn ang="0">
                <a:pos x="599" y="222"/>
              </a:cxn>
              <a:cxn ang="0">
                <a:pos x="566" y="218"/>
              </a:cxn>
              <a:cxn ang="0">
                <a:pos x="588" y="123"/>
              </a:cxn>
              <a:cxn ang="0">
                <a:pos x="477" y="138"/>
              </a:cxn>
              <a:cxn ang="0">
                <a:pos x="417" y="299"/>
              </a:cxn>
              <a:cxn ang="0">
                <a:pos x="330" y="244"/>
              </a:cxn>
              <a:cxn ang="0">
                <a:pos x="430" y="146"/>
              </a:cxn>
              <a:cxn ang="0">
                <a:pos x="346" y="133"/>
              </a:cxn>
              <a:cxn ang="0">
                <a:pos x="410" y="39"/>
              </a:cxn>
              <a:cxn ang="0">
                <a:pos x="362" y="4"/>
              </a:cxn>
              <a:cxn ang="0">
                <a:pos x="319" y="118"/>
              </a:cxn>
              <a:cxn ang="0">
                <a:pos x="323" y="209"/>
              </a:cxn>
              <a:cxn ang="0">
                <a:pos x="252" y="208"/>
              </a:cxn>
              <a:cxn ang="0">
                <a:pos x="160" y="101"/>
              </a:cxn>
              <a:cxn ang="0">
                <a:pos x="153" y="170"/>
              </a:cxn>
              <a:cxn ang="0">
                <a:pos x="117" y="134"/>
              </a:cxn>
              <a:cxn ang="0">
                <a:pos x="88" y="193"/>
              </a:cxn>
              <a:cxn ang="0">
                <a:pos x="186" y="204"/>
              </a:cxn>
              <a:cxn ang="0">
                <a:pos x="304" y="318"/>
              </a:cxn>
              <a:cxn ang="0">
                <a:pos x="160" y="262"/>
              </a:cxn>
              <a:cxn ang="0">
                <a:pos x="190" y="299"/>
              </a:cxn>
              <a:cxn ang="0">
                <a:pos x="297" y="378"/>
              </a:cxn>
              <a:cxn ang="0">
                <a:pos x="171" y="375"/>
              </a:cxn>
              <a:cxn ang="0">
                <a:pos x="139" y="288"/>
              </a:cxn>
              <a:cxn ang="0">
                <a:pos x="137" y="342"/>
              </a:cxn>
              <a:cxn ang="0">
                <a:pos x="82" y="267"/>
              </a:cxn>
              <a:cxn ang="0">
                <a:pos x="88" y="328"/>
              </a:cxn>
              <a:cxn ang="0">
                <a:pos x="49" y="275"/>
              </a:cxn>
              <a:cxn ang="0">
                <a:pos x="14" y="321"/>
              </a:cxn>
              <a:cxn ang="0">
                <a:pos x="59" y="350"/>
              </a:cxn>
              <a:cxn ang="0">
                <a:pos x="262" y="422"/>
              </a:cxn>
              <a:cxn ang="0">
                <a:pos x="234" y="770"/>
              </a:cxn>
              <a:cxn ang="0">
                <a:pos x="341" y="698"/>
              </a:cxn>
              <a:cxn ang="0">
                <a:pos x="442" y="423"/>
              </a:cxn>
              <a:cxn ang="0">
                <a:pos x="654" y="219"/>
              </a:cxn>
            </a:cxnLst>
            <a:rect l="0" t="0" r="r" b="b"/>
            <a:pathLst>
              <a:path w="657" h="781">
                <a:moveTo>
                  <a:pt x="654" y="219"/>
                </a:moveTo>
                <a:cubicBezTo>
                  <a:pt x="654" y="219"/>
                  <a:pt x="618" y="287"/>
                  <a:pt x="602" y="310"/>
                </a:cubicBezTo>
                <a:cubicBezTo>
                  <a:pt x="586" y="335"/>
                  <a:pt x="563" y="366"/>
                  <a:pt x="538" y="384"/>
                </a:cubicBezTo>
                <a:cubicBezTo>
                  <a:pt x="531" y="389"/>
                  <a:pt x="524" y="391"/>
                  <a:pt x="517" y="392"/>
                </a:cubicBezTo>
                <a:cubicBezTo>
                  <a:pt x="518" y="390"/>
                  <a:pt x="520" y="385"/>
                  <a:pt x="523" y="378"/>
                </a:cubicBezTo>
                <a:cubicBezTo>
                  <a:pt x="523" y="378"/>
                  <a:pt x="523" y="377"/>
                  <a:pt x="523" y="377"/>
                </a:cubicBezTo>
                <a:cubicBezTo>
                  <a:pt x="524" y="376"/>
                  <a:pt x="525" y="374"/>
                  <a:pt x="525" y="373"/>
                </a:cubicBezTo>
                <a:cubicBezTo>
                  <a:pt x="529" y="366"/>
                  <a:pt x="534" y="358"/>
                  <a:pt x="539" y="349"/>
                </a:cubicBezTo>
                <a:cubicBezTo>
                  <a:pt x="556" y="325"/>
                  <a:pt x="562" y="318"/>
                  <a:pt x="562" y="318"/>
                </a:cubicBezTo>
                <a:cubicBezTo>
                  <a:pt x="564" y="314"/>
                  <a:pt x="573" y="306"/>
                  <a:pt x="569" y="308"/>
                </a:cubicBezTo>
                <a:cubicBezTo>
                  <a:pt x="567" y="309"/>
                  <a:pt x="561" y="315"/>
                  <a:pt x="558" y="319"/>
                </a:cubicBezTo>
                <a:cubicBezTo>
                  <a:pt x="553" y="324"/>
                  <a:pt x="547" y="333"/>
                  <a:pt x="541" y="342"/>
                </a:cubicBezTo>
                <a:cubicBezTo>
                  <a:pt x="536" y="348"/>
                  <a:pt x="532" y="355"/>
                  <a:pt x="528" y="362"/>
                </a:cubicBezTo>
                <a:cubicBezTo>
                  <a:pt x="529" y="359"/>
                  <a:pt x="529" y="354"/>
                  <a:pt x="528" y="347"/>
                </a:cubicBezTo>
                <a:cubicBezTo>
                  <a:pt x="527" y="330"/>
                  <a:pt x="529" y="320"/>
                  <a:pt x="529" y="320"/>
                </a:cubicBezTo>
                <a:cubicBezTo>
                  <a:pt x="529" y="318"/>
                  <a:pt x="529" y="310"/>
                  <a:pt x="528" y="312"/>
                </a:cubicBezTo>
                <a:cubicBezTo>
                  <a:pt x="527" y="313"/>
                  <a:pt x="527" y="316"/>
                  <a:pt x="527" y="319"/>
                </a:cubicBezTo>
                <a:cubicBezTo>
                  <a:pt x="526" y="322"/>
                  <a:pt x="526" y="327"/>
                  <a:pt x="526" y="334"/>
                </a:cubicBezTo>
                <a:cubicBezTo>
                  <a:pt x="525" y="343"/>
                  <a:pt x="527" y="357"/>
                  <a:pt x="524" y="366"/>
                </a:cubicBezTo>
                <a:cubicBezTo>
                  <a:pt x="524" y="368"/>
                  <a:pt x="523" y="371"/>
                  <a:pt x="522" y="373"/>
                </a:cubicBezTo>
                <a:cubicBezTo>
                  <a:pt x="519" y="377"/>
                  <a:pt x="516" y="381"/>
                  <a:pt x="512" y="384"/>
                </a:cubicBezTo>
                <a:cubicBezTo>
                  <a:pt x="508" y="388"/>
                  <a:pt x="504" y="391"/>
                  <a:pt x="501" y="394"/>
                </a:cubicBezTo>
                <a:cubicBezTo>
                  <a:pt x="483" y="394"/>
                  <a:pt x="465" y="391"/>
                  <a:pt x="449" y="399"/>
                </a:cubicBezTo>
                <a:cubicBezTo>
                  <a:pt x="414" y="416"/>
                  <a:pt x="402" y="431"/>
                  <a:pt x="373" y="446"/>
                </a:cubicBezTo>
                <a:cubicBezTo>
                  <a:pt x="345" y="461"/>
                  <a:pt x="315" y="425"/>
                  <a:pt x="313" y="416"/>
                </a:cubicBezTo>
                <a:cubicBezTo>
                  <a:pt x="311" y="406"/>
                  <a:pt x="309" y="400"/>
                  <a:pt x="313" y="395"/>
                </a:cubicBezTo>
                <a:cubicBezTo>
                  <a:pt x="317" y="390"/>
                  <a:pt x="337" y="386"/>
                  <a:pt x="364" y="387"/>
                </a:cubicBezTo>
                <a:cubicBezTo>
                  <a:pt x="378" y="388"/>
                  <a:pt x="390" y="386"/>
                  <a:pt x="403" y="384"/>
                </a:cubicBezTo>
                <a:cubicBezTo>
                  <a:pt x="417" y="382"/>
                  <a:pt x="428" y="378"/>
                  <a:pt x="438" y="375"/>
                </a:cubicBezTo>
                <a:cubicBezTo>
                  <a:pt x="464" y="365"/>
                  <a:pt x="478" y="357"/>
                  <a:pt x="494" y="340"/>
                </a:cubicBezTo>
                <a:cubicBezTo>
                  <a:pt x="503" y="331"/>
                  <a:pt x="519" y="315"/>
                  <a:pt x="519" y="315"/>
                </a:cubicBezTo>
                <a:cubicBezTo>
                  <a:pt x="519" y="315"/>
                  <a:pt x="519" y="314"/>
                  <a:pt x="518" y="315"/>
                </a:cubicBezTo>
                <a:cubicBezTo>
                  <a:pt x="509" y="319"/>
                  <a:pt x="498" y="329"/>
                  <a:pt x="482" y="343"/>
                </a:cubicBezTo>
                <a:cubicBezTo>
                  <a:pt x="471" y="351"/>
                  <a:pt x="465" y="355"/>
                  <a:pt x="457" y="360"/>
                </a:cubicBezTo>
                <a:cubicBezTo>
                  <a:pt x="436" y="373"/>
                  <a:pt x="423" y="373"/>
                  <a:pt x="396" y="378"/>
                </a:cubicBezTo>
                <a:cubicBezTo>
                  <a:pt x="392" y="378"/>
                  <a:pt x="388" y="379"/>
                  <a:pt x="385" y="379"/>
                </a:cubicBezTo>
                <a:cubicBezTo>
                  <a:pt x="394" y="375"/>
                  <a:pt x="419" y="366"/>
                  <a:pt x="428" y="357"/>
                </a:cubicBezTo>
                <a:cubicBezTo>
                  <a:pt x="436" y="350"/>
                  <a:pt x="434" y="351"/>
                  <a:pt x="452" y="335"/>
                </a:cubicBezTo>
                <a:cubicBezTo>
                  <a:pt x="470" y="319"/>
                  <a:pt x="472" y="317"/>
                  <a:pt x="472" y="317"/>
                </a:cubicBezTo>
                <a:cubicBezTo>
                  <a:pt x="475" y="315"/>
                  <a:pt x="484" y="309"/>
                  <a:pt x="479" y="310"/>
                </a:cubicBezTo>
                <a:cubicBezTo>
                  <a:pt x="477" y="310"/>
                  <a:pt x="472" y="314"/>
                  <a:pt x="468" y="316"/>
                </a:cubicBezTo>
                <a:cubicBezTo>
                  <a:pt x="464" y="319"/>
                  <a:pt x="456" y="327"/>
                  <a:pt x="449" y="332"/>
                </a:cubicBezTo>
                <a:cubicBezTo>
                  <a:pt x="438" y="341"/>
                  <a:pt x="434" y="347"/>
                  <a:pt x="416" y="360"/>
                </a:cubicBezTo>
                <a:cubicBezTo>
                  <a:pt x="401" y="370"/>
                  <a:pt x="377" y="378"/>
                  <a:pt x="368" y="379"/>
                </a:cubicBezTo>
                <a:cubicBezTo>
                  <a:pt x="359" y="380"/>
                  <a:pt x="368" y="379"/>
                  <a:pt x="368" y="379"/>
                </a:cubicBezTo>
                <a:cubicBezTo>
                  <a:pt x="362" y="378"/>
                  <a:pt x="357" y="378"/>
                  <a:pt x="350" y="378"/>
                </a:cubicBezTo>
                <a:cubicBezTo>
                  <a:pt x="339" y="377"/>
                  <a:pt x="317" y="373"/>
                  <a:pt x="314" y="365"/>
                </a:cubicBezTo>
                <a:cubicBezTo>
                  <a:pt x="314" y="365"/>
                  <a:pt x="314" y="365"/>
                  <a:pt x="314" y="365"/>
                </a:cubicBezTo>
                <a:cubicBezTo>
                  <a:pt x="314" y="358"/>
                  <a:pt x="315" y="350"/>
                  <a:pt x="315" y="342"/>
                </a:cubicBezTo>
                <a:cubicBezTo>
                  <a:pt x="315" y="342"/>
                  <a:pt x="315" y="343"/>
                  <a:pt x="315" y="343"/>
                </a:cubicBezTo>
                <a:cubicBezTo>
                  <a:pt x="315" y="347"/>
                  <a:pt x="315" y="351"/>
                  <a:pt x="314" y="354"/>
                </a:cubicBezTo>
                <a:cubicBezTo>
                  <a:pt x="314" y="354"/>
                  <a:pt x="314" y="354"/>
                  <a:pt x="314" y="354"/>
                </a:cubicBezTo>
                <a:cubicBezTo>
                  <a:pt x="317" y="329"/>
                  <a:pt x="336" y="326"/>
                  <a:pt x="357" y="327"/>
                </a:cubicBezTo>
                <a:cubicBezTo>
                  <a:pt x="368" y="328"/>
                  <a:pt x="378" y="330"/>
                  <a:pt x="389" y="328"/>
                </a:cubicBezTo>
                <a:cubicBezTo>
                  <a:pt x="401" y="325"/>
                  <a:pt x="411" y="319"/>
                  <a:pt x="421" y="314"/>
                </a:cubicBezTo>
                <a:cubicBezTo>
                  <a:pt x="436" y="307"/>
                  <a:pt x="451" y="301"/>
                  <a:pt x="463" y="290"/>
                </a:cubicBezTo>
                <a:cubicBezTo>
                  <a:pt x="476" y="279"/>
                  <a:pt x="487" y="264"/>
                  <a:pt x="497" y="250"/>
                </a:cubicBezTo>
                <a:cubicBezTo>
                  <a:pt x="499" y="247"/>
                  <a:pt x="501" y="244"/>
                  <a:pt x="502" y="241"/>
                </a:cubicBezTo>
                <a:cubicBezTo>
                  <a:pt x="505" y="238"/>
                  <a:pt x="512" y="233"/>
                  <a:pt x="527" y="228"/>
                </a:cubicBezTo>
                <a:cubicBezTo>
                  <a:pt x="545" y="222"/>
                  <a:pt x="579" y="224"/>
                  <a:pt x="599" y="222"/>
                </a:cubicBezTo>
                <a:cubicBezTo>
                  <a:pt x="611" y="220"/>
                  <a:pt x="616" y="219"/>
                  <a:pt x="623" y="217"/>
                </a:cubicBezTo>
                <a:cubicBezTo>
                  <a:pt x="630" y="216"/>
                  <a:pt x="637" y="215"/>
                  <a:pt x="639" y="214"/>
                </a:cubicBezTo>
                <a:cubicBezTo>
                  <a:pt x="644" y="210"/>
                  <a:pt x="629" y="213"/>
                  <a:pt x="625" y="214"/>
                </a:cubicBezTo>
                <a:cubicBezTo>
                  <a:pt x="625" y="214"/>
                  <a:pt x="601" y="219"/>
                  <a:pt x="566" y="218"/>
                </a:cubicBezTo>
                <a:cubicBezTo>
                  <a:pt x="538" y="217"/>
                  <a:pt x="522" y="220"/>
                  <a:pt x="516" y="221"/>
                </a:cubicBezTo>
                <a:cubicBezTo>
                  <a:pt x="525" y="205"/>
                  <a:pt x="535" y="190"/>
                  <a:pt x="547" y="176"/>
                </a:cubicBezTo>
                <a:cubicBezTo>
                  <a:pt x="575" y="139"/>
                  <a:pt x="615" y="106"/>
                  <a:pt x="615" y="101"/>
                </a:cubicBezTo>
                <a:cubicBezTo>
                  <a:pt x="614" y="97"/>
                  <a:pt x="597" y="115"/>
                  <a:pt x="588" y="123"/>
                </a:cubicBezTo>
                <a:cubicBezTo>
                  <a:pt x="550" y="160"/>
                  <a:pt x="515" y="197"/>
                  <a:pt x="484" y="241"/>
                </a:cubicBezTo>
                <a:cubicBezTo>
                  <a:pt x="479" y="249"/>
                  <a:pt x="473" y="258"/>
                  <a:pt x="466" y="265"/>
                </a:cubicBezTo>
                <a:cubicBezTo>
                  <a:pt x="467" y="262"/>
                  <a:pt x="468" y="259"/>
                  <a:pt x="468" y="256"/>
                </a:cubicBezTo>
                <a:cubicBezTo>
                  <a:pt x="472" y="226"/>
                  <a:pt x="469" y="166"/>
                  <a:pt x="477" y="138"/>
                </a:cubicBezTo>
                <a:cubicBezTo>
                  <a:pt x="486" y="105"/>
                  <a:pt x="495" y="88"/>
                  <a:pt x="494" y="86"/>
                </a:cubicBezTo>
                <a:cubicBezTo>
                  <a:pt x="490" y="86"/>
                  <a:pt x="467" y="147"/>
                  <a:pt x="467" y="173"/>
                </a:cubicBezTo>
                <a:cubicBezTo>
                  <a:pt x="467" y="197"/>
                  <a:pt x="467" y="228"/>
                  <a:pt x="459" y="252"/>
                </a:cubicBezTo>
                <a:cubicBezTo>
                  <a:pt x="451" y="271"/>
                  <a:pt x="433" y="288"/>
                  <a:pt x="417" y="299"/>
                </a:cubicBezTo>
                <a:cubicBezTo>
                  <a:pt x="417" y="299"/>
                  <a:pt x="427" y="296"/>
                  <a:pt x="417" y="299"/>
                </a:cubicBezTo>
                <a:cubicBezTo>
                  <a:pt x="406" y="303"/>
                  <a:pt x="376" y="315"/>
                  <a:pt x="357" y="308"/>
                </a:cubicBezTo>
                <a:cubicBezTo>
                  <a:pt x="345" y="302"/>
                  <a:pt x="326" y="279"/>
                  <a:pt x="325" y="271"/>
                </a:cubicBezTo>
                <a:cubicBezTo>
                  <a:pt x="325" y="262"/>
                  <a:pt x="327" y="248"/>
                  <a:pt x="330" y="244"/>
                </a:cubicBezTo>
                <a:cubicBezTo>
                  <a:pt x="333" y="240"/>
                  <a:pt x="361" y="204"/>
                  <a:pt x="389" y="181"/>
                </a:cubicBezTo>
                <a:cubicBezTo>
                  <a:pt x="425" y="153"/>
                  <a:pt x="436" y="147"/>
                  <a:pt x="436" y="147"/>
                </a:cubicBezTo>
                <a:cubicBezTo>
                  <a:pt x="441" y="143"/>
                  <a:pt x="457" y="136"/>
                  <a:pt x="451" y="137"/>
                </a:cubicBezTo>
                <a:cubicBezTo>
                  <a:pt x="448" y="137"/>
                  <a:pt x="437" y="142"/>
                  <a:pt x="430" y="146"/>
                </a:cubicBezTo>
                <a:cubicBezTo>
                  <a:pt x="423" y="151"/>
                  <a:pt x="409" y="162"/>
                  <a:pt x="396" y="171"/>
                </a:cubicBezTo>
                <a:cubicBezTo>
                  <a:pt x="377" y="186"/>
                  <a:pt x="360" y="201"/>
                  <a:pt x="342" y="217"/>
                </a:cubicBezTo>
                <a:cubicBezTo>
                  <a:pt x="339" y="220"/>
                  <a:pt x="336" y="222"/>
                  <a:pt x="333" y="224"/>
                </a:cubicBezTo>
                <a:cubicBezTo>
                  <a:pt x="337" y="203"/>
                  <a:pt x="341" y="168"/>
                  <a:pt x="346" y="133"/>
                </a:cubicBezTo>
                <a:cubicBezTo>
                  <a:pt x="348" y="126"/>
                  <a:pt x="350" y="120"/>
                  <a:pt x="352" y="116"/>
                </a:cubicBezTo>
                <a:cubicBezTo>
                  <a:pt x="365" y="93"/>
                  <a:pt x="375" y="89"/>
                  <a:pt x="385" y="75"/>
                </a:cubicBezTo>
                <a:cubicBezTo>
                  <a:pt x="391" y="67"/>
                  <a:pt x="401" y="58"/>
                  <a:pt x="404" y="52"/>
                </a:cubicBezTo>
                <a:cubicBezTo>
                  <a:pt x="407" y="47"/>
                  <a:pt x="410" y="42"/>
                  <a:pt x="410" y="39"/>
                </a:cubicBezTo>
                <a:cubicBezTo>
                  <a:pt x="409" y="33"/>
                  <a:pt x="403" y="44"/>
                  <a:pt x="401" y="47"/>
                </a:cubicBezTo>
                <a:cubicBezTo>
                  <a:pt x="401" y="47"/>
                  <a:pt x="396" y="55"/>
                  <a:pt x="376" y="77"/>
                </a:cubicBezTo>
                <a:cubicBezTo>
                  <a:pt x="358" y="96"/>
                  <a:pt x="354" y="99"/>
                  <a:pt x="349" y="107"/>
                </a:cubicBezTo>
                <a:cubicBezTo>
                  <a:pt x="356" y="53"/>
                  <a:pt x="362" y="4"/>
                  <a:pt x="362" y="4"/>
                </a:cubicBezTo>
                <a:cubicBezTo>
                  <a:pt x="362" y="4"/>
                  <a:pt x="360" y="0"/>
                  <a:pt x="359" y="5"/>
                </a:cubicBezTo>
                <a:cubicBezTo>
                  <a:pt x="354" y="30"/>
                  <a:pt x="340" y="111"/>
                  <a:pt x="329" y="176"/>
                </a:cubicBezTo>
                <a:cubicBezTo>
                  <a:pt x="329" y="174"/>
                  <a:pt x="328" y="172"/>
                  <a:pt x="328" y="171"/>
                </a:cubicBezTo>
                <a:cubicBezTo>
                  <a:pt x="324" y="145"/>
                  <a:pt x="322" y="139"/>
                  <a:pt x="319" y="118"/>
                </a:cubicBezTo>
                <a:cubicBezTo>
                  <a:pt x="316" y="93"/>
                  <a:pt x="296" y="43"/>
                  <a:pt x="293" y="43"/>
                </a:cubicBezTo>
                <a:cubicBezTo>
                  <a:pt x="292" y="45"/>
                  <a:pt x="304" y="69"/>
                  <a:pt x="311" y="101"/>
                </a:cubicBezTo>
                <a:cubicBezTo>
                  <a:pt x="320" y="143"/>
                  <a:pt x="326" y="185"/>
                  <a:pt x="326" y="193"/>
                </a:cubicBezTo>
                <a:cubicBezTo>
                  <a:pt x="326" y="202"/>
                  <a:pt x="324" y="204"/>
                  <a:pt x="323" y="209"/>
                </a:cubicBezTo>
                <a:cubicBezTo>
                  <a:pt x="323" y="209"/>
                  <a:pt x="323" y="209"/>
                  <a:pt x="323" y="209"/>
                </a:cubicBezTo>
                <a:cubicBezTo>
                  <a:pt x="318" y="218"/>
                  <a:pt x="306" y="221"/>
                  <a:pt x="293" y="217"/>
                </a:cubicBezTo>
                <a:cubicBezTo>
                  <a:pt x="279" y="213"/>
                  <a:pt x="236" y="205"/>
                  <a:pt x="252" y="208"/>
                </a:cubicBezTo>
                <a:cubicBezTo>
                  <a:pt x="269" y="211"/>
                  <a:pt x="252" y="208"/>
                  <a:pt x="252" y="208"/>
                </a:cubicBezTo>
                <a:cubicBezTo>
                  <a:pt x="252" y="208"/>
                  <a:pt x="243" y="207"/>
                  <a:pt x="227" y="192"/>
                </a:cubicBezTo>
                <a:cubicBezTo>
                  <a:pt x="212" y="179"/>
                  <a:pt x="198" y="148"/>
                  <a:pt x="187" y="132"/>
                </a:cubicBezTo>
                <a:cubicBezTo>
                  <a:pt x="179" y="122"/>
                  <a:pt x="176" y="119"/>
                  <a:pt x="171" y="113"/>
                </a:cubicBezTo>
                <a:cubicBezTo>
                  <a:pt x="167" y="108"/>
                  <a:pt x="162" y="102"/>
                  <a:pt x="160" y="101"/>
                </a:cubicBezTo>
                <a:cubicBezTo>
                  <a:pt x="155" y="98"/>
                  <a:pt x="165" y="109"/>
                  <a:pt x="167" y="113"/>
                </a:cubicBezTo>
                <a:cubicBezTo>
                  <a:pt x="167" y="113"/>
                  <a:pt x="183" y="132"/>
                  <a:pt x="199" y="163"/>
                </a:cubicBezTo>
                <a:cubicBezTo>
                  <a:pt x="210" y="184"/>
                  <a:pt x="219" y="197"/>
                  <a:pt x="224" y="203"/>
                </a:cubicBezTo>
                <a:cubicBezTo>
                  <a:pt x="205" y="198"/>
                  <a:pt x="170" y="186"/>
                  <a:pt x="153" y="170"/>
                </a:cubicBezTo>
                <a:cubicBezTo>
                  <a:pt x="145" y="162"/>
                  <a:pt x="142" y="154"/>
                  <a:pt x="131" y="140"/>
                </a:cubicBezTo>
                <a:cubicBezTo>
                  <a:pt x="114" y="118"/>
                  <a:pt x="100" y="104"/>
                  <a:pt x="92" y="96"/>
                </a:cubicBezTo>
                <a:cubicBezTo>
                  <a:pt x="90" y="94"/>
                  <a:pt x="90" y="96"/>
                  <a:pt x="90" y="96"/>
                </a:cubicBezTo>
                <a:cubicBezTo>
                  <a:pt x="90" y="96"/>
                  <a:pt x="109" y="119"/>
                  <a:pt x="117" y="134"/>
                </a:cubicBezTo>
                <a:cubicBezTo>
                  <a:pt x="131" y="158"/>
                  <a:pt x="144" y="181"/>
                  <a:pt x="167" y="195"/>
                </a:cubicBezTo>
                <a:cubicBezTo>
                  <a:pt x="162" y="194"/>
                  <a:pt x="155" y="194"/>
                  <a:pt x="144" y="194"/>
                </a:cubicBezTo>
                <a:cubicBezTo>
                  <a:pt x="117" y="195"/>
                  <a:pt x="101" y="192"/>
                  <a:pt x="101" y="192"/>
                </a:cubicBezTo>
                <a:cubicBezTo>
                  <a:pt x="97" y="192"/>
                  <a:pt x="84" y="191"/>
                  <a:pt x="88" y="193"/>
                </a:cubicBezTo>
                <a:cubicBezTo>
                  <a:pt x="90" y="194"/>
                  <a:pt x="96" y="193"/>
                  <a:pt x="100" y="194"/>
                </a:cubicBezTo>
                <a:cubicBezTo>
                  <a:pt x="106" y="195"/>
                  <a:pt x="112" y="196"/>
                  <a:pt x="122" y="197"/>
                </a:cubicBezTo>
                <a:cubicBezTo>
                  <a:pt x="137" y="199"/>
                  <a:pt x="159" y="196"/>
                  <a:pt x="174" y="201"/>
                </a:cubicBezTo>
                <a:cubicBezTo>
                  <a:pt x="178" y="202"/>
                  <a:pt x="182" y="203"/>
                  <a:pt x="186" y="204"/>
                </a:cubicBezTo>
                <a:cubicBezTo>
                  <a:pt x="195" y="208"/>
                  <a:pt x="204" y="211"/>
                  <a:pt x="213" y="214"/>
                </a:cubicBezTo>
                <a:cubicBezTo>
                  <a:pt x="228" y="218"/>
                  <a:pt x="242" y="225"/>
                  <a:pt x="258" y="227"/>
                </a:cubicBezTo>
                <a:cubicBezTo>
                  <a:pt x="299" y="233"/>
                  <a:pt x="309" y="270"/>
                  <a:pt x="309" y="283"/>
                </a:cubicBezTo>
                <a:cubicBezTo>
                  <a:pt x="309" y="296"/>
                  <a:pt x="307" y="313"/>
                  <a:pt x="304" y="318"/>
                </a:cubicBezTo>
                <a:cubicBezTo>
                  <a:pt x="300" y="323"/>
                  <a:pt x="291" y="321"/>
                  <a:pt x="284" y="319"/>
                </a:cubicBezTo>
                <a:cubicBezTo>
                  <a:pt x="269" y="314"/>
                  <a:pt x="259" y="312"/>
                  <a:pt x="239" y="308"/>
                </a:cubicBezTo>
                <a:cubicBezTo>
                  <a:pt x="234" y="307"/>
                  <a:pt x="194" y="296"/>
                  <a:pt x="177" y="281"/>
                </a:cubicBezTo>
                <a:cubicBezTo>
                  <a:pt x="171" y="276"/>
                  <a:pt x="169" y="271"/>
                  <a:pt x="160" y="262"/>
                </a:cubicBezTo>
                <a:cubicBezTo>
                  <a:pt x="147" y="247"/>
                  <a:pt x="137" y="238"/>
                  <a:pt x="130" y="233"/>
                </a:cubicBezTo>
                <a:cubicBezTo>
                  <a:pt x="129" y="232"/>
                  <a:pt x="129" y="233"/>
                  <a:pt x="129" y="233"/>
                </a:cubicBezTo>
                <a:cubicBezTo>
                  <a:pt x="129" y="233"/>
                  <a:pt x="143" y="248"/>
                  <a:pt x="150" y="257"/>
                </a:cubicBezTo>
                <a:cubicBezTo>
                  <a:pt x="161" y="273"/>
                  <a:pt x="171" y="289"/>
                  <a:pt x="190" y="299"/>
                </a:cubicBezTo>
                <a:cubicBezTo>
                  <a:pt x="201" y="304"/>
                  <a:pt x="211" y="308"/>
                  <a:pt x="222" y="312"/>
                </a:cubicBezTo>
                <a:cubicBezTo>
                  <a:pt x="234" y="315"/>
                  <a:pt x="245" y="320"/>
                  <a:pt x="257" y="322"/>
                </a:cubicBezTo>
                <a:cubicBezTo>
                  <a:pt x="281" y="327"/>
                  <a:pt x="300" y="342"/>
                  <a:pt x="299" y="350"/>
                </a:cubicBezTo>
                <a:cubicBezTo>
                  <a:pt x="299" y="358"/>
                  <a:pt x="298" y="368"/>
                  <a:pt x="297" y="378"/>
                </a:cubicBezTo>
                <a:cubicBezTo>
                  <a:pt x="295" y="389"/>
                  <a:pt x="293" y="393"/>
                  <a:pt x="288" y="403"/>
                </a:cubicBezTo>
                <a:cubicBezTo>
                  <a:pt x="282" y="417"/>
                  <a:pt x="273" y="403"/>
                  <a:pt x="257" y="398"/>
                </a:cubicBezTo>
                <a:cubicBezTo>
                  <a:pt x="234" y="391"/>
                  <a:pt x="217" y="379"/>
                  <a:pt x="183" y="377"/>
                </a:cubicBezTo>
                <a:cubicBezTo>
                  <a:pt x="176" y="376"/>
                  <a:pt x="178" y="377"/>
                  <a:pt x="171" y="375"/>
                </a:cubicBezTo>
                <a:cubicBezTo>
                  <a:pt x="164" y="373"/>
                  <a:pt x="147" y="361"/>
                  <a:pt x="145" y="354"/>
                </a:cubicBezTo>
                <a:cubicBezTo>
                  <a:pt x="142" y="347"/>
                  <a:pt x="142" y="347"/>
                  <a:pt x="140" y="341"/>
                </a:cubicBezTo>
                <a:cubicBezTo>
                  <a:pt x="138" y="331"/>
                  <a:pt x="140" y="316"/>
                  <a:pt x="140" y="305"/>
                </a:cubicBezTo>
                <a:cubicBezTo>
                  <a:pt x="140" y="298"/>
                  <a:pt x="140" y="292"/>
                  <a:pt x="139" y="288"/>
                </a:cubicBezTo>
                <a:cubicBezTo>
                  <a:pt x="139" y="285"/>
                  <a:pt x="139" y="282"/>
                  <a:pt x="138" y="281"/>
                </a:cubicBezTo>
                <a:cubicBezTo>
                  <a:pt x="137" y="278"/>
                  <a:pt x="137" y="288"/>
                  <a:pt x="137" y="290"/>
                </a:cubicBezTo>
                <a:cubicBezTo>
                  <a:pt x="137" y="290"/>
                  <a:pt x="138" y="302"/>
                  <a:pt x="137" y="320"/>
                </a:cubicBezTo>
                <a:cubicBezTo>
                  <a:pt x="136" y="339"/>
                  <a:pt x="137" y="342"/>
                  <a:pt x="137" y="342"/>
                </a:cubicBezTo>
                <a:cubicBezTo>
                  <a:pt x="137" y="342"/>
                  <a:pt x="137" y="343"/>
                  <a:pt x="137" y="345"/>
                </a:cubicBezTo>
                <a:cubicBezTo>
                  <a:pt x="130" y="332"/>
                  <a:pt x="124" y="318"/>
                  <a:pt x="115" y="307"/>
                </a:cubicBezTo>
                <a:cubicBezTo>
                  <a:pt x="108" y="297"/>
                  <a:pt x="100" y="285"/>
                  <a:pt x="95" y="279"/>
                </a:cubicBezTo>
                <a:cubicBezTo>
                  <a:pt x="91" y="275"/>
                  <a:pt x="84" y="268"/>
                  <a:pt x="82" y="267"/>
                </a:cubicBezTo>
                <a:cubicBezTo>
                  <a:pt x="77" y="264"/>
                  <a:pt x="87" y="274"/>
                  <a:pt x="90" y="278"/>
                </a:cubicBezTo>
                <a:cubicBezTo>
                  <a:pt x="90" y="278"/>
                  <a:pt x="97" y="287"/>
                  <a:pt x="117" y="316"/>
                </a:cubicBezTo>
                <a:cubicBezTo>
                  <a:pt x="136" y="345"/>
                  <a:pt x="144" y="370"/>
                  <a:pt x="144" y="370"/>
                </a:cubicBezTo>
                <a:cubicBezTo>
                  <a:pt x="119" y="364"/>
                  <a:pt x="97" y="353"/>
                  <a:pt x="88" y="328"/>
                </a:cubicBezTo>
                <a:cubicBezTo>
                  <a:pt x="83" y="312"/>
                  <a:pt x="76" y="305"/>
                  <a:pt x="65" y="283"/>
                </a:cubicBezTo>
                <a:cubicBezTo>
                  <a:pt x="48" y="251"/>
                  <a:pt x="34" y="229"/>
                  <a:pt x="24" y="217"/>
                </a:cubicBezTo>
                <a:cubicBezTo>
                  <a:pt x="22" y="214"/>
                  <a:pt x="23" y="219"/>
                  <a:pt x="23" y="219"/>
                </a:cubicBezTo>
                <a:cubicBezTo>
                  <a:pt x="23" y="219"/>
                  <a:pt x="40" y="262"/>
                  <a:pt x="49" y="275"/>
                </a:cubicBezTo>
                <a:cubicBezTo>
                  <a:pt x="65" y="297"/>
                  <a:pt x="71" y="327"/>
                  <a:pt x="86" y="349"/>
                </a:cubicBezTo>
                <a:cubicBezTo>
                  <a:pt x="83" y="350"/>
                  <a:pt x="74" y="352"/>
                  <a:pt x="62" y="347"/>
                </a:cubicBezTo>
                <a:cubicBezTo>
                  <a:pt x="45" y="341"/>
                  <a:pt x="42" y="336"/>
                  <a:pt x="32" y="331"/>
                </a:cubicBezTo>
                <a:cubicBezTo>
                  <a:pt x="25" y="328"/>
                  <a:pt x="18" y="323"/>
                  <a:pt x="14" y="321"/>
                </a:cubicBezTo>
                <a:cubicBezTo>
                  <a:pt x="10" y="320"/>
                  <a:pt x="6" y="318"/>
                  <a:pt x="4" y="318"/>
                </a:cubicBezTo>
                <a:cubicBezTo>
                  <a:pt x="0" y="318"/>
                  <a:pt x="8" y="321"/>
                  <a:pt x="10" y="323"/>
                </a:cubicBezTo>
                <a:cubicBezTo>
                  <a:pt x="10" y="323"/>
                  <a:pt x="16" y="325"/>
                  <a:pt x="33" y="335"/>
                </a:cubicBezTo>
                <a:cubicBezTo>
                  <a:pt x="50" y="345"/>
                  <a:pt x="50" y="347"/>
                  <a:pt x="59" y="350"/>
                </a:cubicBezTo>
                <a:cubicBezTo>
                  <a:pt x="66" y="353"/>
                  <a:pt x="84" y="355"/>
                  <a:pt x="92" y="357"/>
                </a:cubicBezTo>
                <a:cubicBezTo>
                  <a:pt x="95" y="361"/>
                  <a:pt x="99" y="365"/>
                  <a:pt x="104" y="368"/>
                </a:cubicBezTo>
                <a:cubicBezTo>
                  <a:pt x="133" y="387"/>
                  <a:pt x="179" y="394"/>
                  <a:pt x="213" y="400"/>
                </a:cubicBezTo>
                <a:cubicBezTo>
                  <a:pt x="228" y="403"/>
                  <a:pt x="246" y="415"/>
                  <a:pt x="262" y="422"/>
                </a:cubicBezTo>
                <a:cubicBezTo>
                  <a:pt x="289" y="433"/>
                  <a:pt x="295" y="460"/>
                  <a:pt x="296" y="469"/>
                </a:cubicBezTo>
                <a:cubicBezTo>
                  <a:pt x="296" y="525"/>
                  <a:pt x="297" y="580"/>
                  <a:pt x="292" y="637"/>
                </a:cubicBezTo>
                <a:cubicBezTo>
                  <a:pt x="289" y="676"/>
                  <a:pt x="282" y="712"/>
                  <a:pt x="254" y="742"/>
                </a:cubicBezTo>
                <a:cubicBezTo>
                  <a:pt x="247" y="748"/>
                  <a:pt x="220" y="765"/>
                  <a:pt x="234" y="770"/>
                </a:cubicBezTo>
                <a:cubicBezTo>
                  <a:pt x="240" y="772"/>
                  <a:pt x="261" y="781"/>
                  <a:pt x="313" y="781"/>
                </a:cubicBezTo>
                <a:cubicBezTo>
                  <a:pt x="370" y="781"/>
                  <a:pt x="377" y="769"/>
                  <a:pt x="389" y="766"/>
                </a:cubicBezTo>
                <a:cubicBezTo>
                  <a:pt x="409" y="760"/>
                  <a:pt x="384" y="742"/>
                  <a:pt x="377" y="736"/>
                </a:cubicBezTo>
                <a:cubicBezTo>
                  <a:pt x="364" y="725"/>
                  <a:pt x="348" y="715"/>
                  <a:pt x="341" y="698"/>
                </a:cubicBezTo>
                <a:cubicBezTo>
                  <a:pt x="333" y="679"/>
                  <a:pt x="334" y="656"/>
                  <a:pt x="332" y="637"/>
                </a:cubicBezTo>
                <a:cubicBezTo>
                  <a:pt x="328" y="587"/>
                  <a:pt x="316" y="516"/>
                  <a:pt x="318" y="506"/>
                </a:cubicBezTo>
                <a:cubicBezTo>
                  <a:pt x="321" y="496"/>
                  <a:pt x="333" y="484"/>
                  <a:pt x="356" y="478"/>
                </a:cubicBezTo>
                <a:cubicBezTo>
                  <a:pt x="389" y="468"/>
                  <a:pt x="412" y="438"/>
                  <a:pt x="442" y="423"/>
                </a:cubicBezTo>
                <a:cubicBezTo>
                  <a:pt x="496" y="394"/>
                  <a:pt x="522" y="424"/>
                  <a:pt x="559" y="382"/>
                </a:cubicBezTo>
                <a:cubicBezTo>
                  <a:pt x="579" y="359"/>
                  <a:pt x="601" y="332"/>
                  <a:pt x="617" y="307"/>
                </a:cubicBezTo>
                <a:cubicBezTo>
                  <a:pt x="629" y="287"/>
                  <a:pt x="647" y="242"/>
                  <a:pt x="655" y="222"/>
                </a:cubicBezTo>
                <a:cubicBezTo>
                  <a:pt x="657" y="217"/>
                  <a:pt x="654" y="219"/>
                  <a:pt x="654" y="219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>
            <a:off x="1676400" y="244683"/>
            <a:ext cx="5604861" cy="3545310"/>
          </a:xfrm>
          <a:custGeom>
            <a:avLst/>
            <a:gdLst/>
            <a:ahLst/>
            <a:cxnLst/>
            <a:rect l="l" t="t" r="r" b="b"/>
            <a:pathLst>
              <a:path w="5604861" h="3545310">
                <a:moveTo>
                  <a:pt x="2924312" y="25"/>
                </a:moveTo>
                <a:cubicBezTo>
                  <a:pt x="2939919" y="-183"/>
                  <a:pt x="2955659" y="877"/>
                  <a:pt x="2971399" y="3300"/>
                </a:cubicBezTo>
                <a:cubicBezTo>
                  <a:pt x="3097316" y="12991"/>
                  <a:pt x="3194176" y="100213"/>
                  <a:pt x="3223234" y="216508"/>
                </a:cubicBezTo>
                <a:cubicBezTo>
                  <a:pt x="3261978" y="197126"/>
                  <a:pt x="3291036" y="187434"/>
                  <a:pt x="3329780" y="187434"/>
                </a:cubicBezTo>
                <a:cubicBezTo>
                  <a:pt x="3414168" y="206197"/>
                  <a:pt x="3480402" y="279452"/>
                  <a:pt x="3474218" y="363153"/>
                </a:cubicBezTo>
                <a:cubicBezTo>
                  <a:pt x="3516764" y="346764"/>
                  <a:pt x="3565045" y="338167"/>
                  <a:pt x="3617529" y="338167"/>
                </a:cubicBezTo>
                <a:cubicBezTo>
                  <a:pt x="3726108" y="338167"/>
                  <a:pt x="3819176" y="380468"/>
                  <a:pt x="3881222" y="450970"/>
                </a:cubicBezTo>
                <a:cubicBezTo>
                  <a:pt x="3974290" y="380468"/>
                  <a:pt x="4098380" y="338167"/>
                  <a:pt x="4237983" y="338167"/>
                </a:cubicBezTo>
                <a:cubicBezTo>
                  <a:pt x="4439630" y="338167"/>
                  <a:pt x="4610255" y="436870"/>
                  <a:pt x="4703323" y="577873"/>
                </a:cubicBezTo>
                <a:cubicBezTo>
                  <a:pt x="4749857" y="563773"/>
                  <a:pt x="4811902" y="549672"/>
                  <a:pt x="4858436" y="549672"/>
                </a:cubicBezTo>
                <a:cubicBezTo>
                  <a:pt x="5044573" y="549672"/>
                  <a:pt x="5184175" y="676576"/>
                  <a:pt x="5184175" y="845780"/>
                </a:cubicBezTo>
                <a:cubicBezTo>
                  <a:pt x="5184175" y="873981"/>
                  <a:pt x="5184175" y="902182"/>
                  <a:pt x="5168663" y="930382"/>
                </a:cubicBezTo>
                <a:cubicBezTo>
                  <a:pt x="5292754" y="1014985"/>
                  <a:pt x="5385822" y="1155988"/>
                  <a:pt x="5385822" y="1311092"/>
                </a:cubicBezTo>
                <a:cubicBezTo>
                  <a:pt x="5385822" y="1464218"/>
                  <a:pt x="5301132" y="1596815"/>
                  <a:pt x="5171963" y="1676863"/>
                </a:cubicBezTo>
                <a:cubicBezTo>
                  <a:pt x="5186785" y="1690761"/>
                  <a:pt x="5198842" y="1707076"/>
                  <a:pt x="5209231" y="1724391"/>
                </a:cubicBezTo>
                <a:cubicBezTo>
                  <a:pt x="5236206" y="1715400"/>
                  <a:pt x="5272172" y="1706409"/>
                  <a:pt x="5299147" y="1706409"/>
                </a:cubicBezTo>
                <a:cubicBezTo>
                  <a:pt x="5407046" y="1706409"/>
                  <a:pt x="5487970" y="1787328"/>
                  <a:pt x="5487970" y="1895221"/>
                </a:cubicBezTo>
                <a:cubicBezTo>
                  <a:pt x="5487970" y="1913203"/>
                  <a:pt x="5487970" y="1931185"/>
                  <a:pt x="5478979" y="1949167"/>
                </a:cubicBezTo>
                <a:cubicBezTo>
                  <a:pt x="5550912" y="2003113"/>
                  <a:pt x="5604861" y="2093024"/>
                  <a:pt x="5604861" y="2191925"/>
                </a:cubicBezTo>
                <a:cubicBezTo>
                  <a:pt x="5604861" y="2353764"/>
                  <a:pt x="5469987" y="2479639"/>
                  <a:pt x="5308139" y="2479639"/>
                </a:cubicBezTo>
                <a:cubicBezTo>
                  <a:pt x="5245197" y="2479639"/>
                  <a:pt x="5191248" y="2470648"/>
                  <a:pt x="5146290" y="2443674"/>
                </a:cubicBezTo>
                <a:cubicBezTo>
                  <a:pt x="5155282" y="2452665"/>
                  <a:pt x="5155282" y="2470648"/>
                  <a:pt x="5155282" y="2488630"/>
                </a:cubicBezTo>
                <a:cubicBezTo>
                  <a:pt x="5155282" y="2647229"/>
                  <a:pt x="5043369" y="2770858"/>
                  <a:pt x="4899682" y="2797510"/>
                </a:cubicBezTo>
                <a:cubicBezTo>
                  <a:pt x="4897412" y="2804407"/>
                  <a:pt x="4894232" y="2810772"/>
                  <a:pt x="4891051" y="2817137"/>
                </a:cubicBezTo>
                <a:cubicBezTo>
                  <a:pt x="4951355" y="2877474"/>
                  <a:pt x="4987537" y="2961946"/>
                  <a:pt x="4975476" y="3046418"/>
                </a:cubicBezTo>
                <a:cubicBezTo>
                  <a:pt x="4963415" y="3191228"/>
                  <a:pt x="4830747" y="3299835"/>
                  <a:pt x="4686017" y="3275700"/>
                </a:cubicBezTo>
                <a:cubicBezTo>
                  <a:pt x="4637774" y="3275700"/>
                  <a:pt x="4589531" y="3263632"/>
                  <a:pt x="4553348" y="3239497"/>
                </a:cubicBezTo>
                <a:cubicBezTo>
                  <a:pt x="4493044" y="3275700"/>
                  <a:pt x="4420679" y="3287767"/>
                  <a:pt x="4336254" y="3275700"/>
                </a:cubicBezTo>
                <a:cubicBezTo>
                  <a:pt x="4324193" y="3275700"/>
                  <a:pt x="4312132" y="3275700"/>
                  <a:pt x="4300071" y="3275700"/>
                </a:cubicBezTo>
                <a:cubicBezTo>
                  <a:pt x="4300071" y="3287767"/>
                  <a:pt x="4300071" y="3287767"/>
                  <a:pt x="4300071" y="3299835"/>
                </a:cubicBezTo>
                <a:cubicBezTo>
                  <a:pt x="4275950" y="3456711"/>
                  <a:pt x="4143281" y="3565318"/>
                  <a:pt x="3998551" y="3541183"/>
                </a:cubicBezTo>
                <a:cubicBezTo>
                  <a:pt x="3877943" y="3529116"/>
                  <a:pt x="3793518" y="3456711"/>
                  <a:pt x="3757335" y="3360172"/>
                </a:cubicBezTo>
                <a:cubicBezTo>
                  <a:pt x="3709092" y="3480846"/>
                  <a:pt x="3588484" y="3565318"/>
                  <a:pt x="3443755" y="3541183"/>
                </a:cubicBezTo>
                <a:cubicBezTo>
                  <a:pt x="3326684" y="3530534"/>
                  <a:pt x="3237789" y="3454110"/>
                  <a:pt x="3205213" y="3352200"/>
                </a:cubicBezTo>
                <a:cubicBezTo>
                  <a:pt x="3158954" y="3381219"/>
                  <a:pt x="3105099" y="3397446"/>
                  <a:pt x="3048927" y="3397446"/>
                </a:cubicBezTo>
                <a:cubicBezTo>
                  <a:pt x="3017020" y="3397446"/>
                  <a:pt x="2974478" y="3386809"/>
                  <a:pt x="2953207" y="3376172"/>
                </a:cubicBezTo>
                <a:cubicBezTo>
                  <a:pt x="2921300" y="3439994"/>
                  <a:pt x="2857486" y="3482542"/>
                  <a:pt x="2793672" y="3482542"/>
                </a:cubicBezTo>
                <a:cubicBezTo>
                  <a:pt x="2729858" y="3482542"/>
                  <a:pt x="2676680" y="3450631"/>
                  <a:pt x="2644773" y="3397446"/>
                </a:cubicBezTo>
                <a:cubicBezTo>
                  <a:pt x="2612866" y="3408083"/>
                  <a:pt x="2570324" y="3418720"/>
                  <a:pt x="2538417" y="3418720"/>
                </a:cubicBezTo>
                <a:cubicBezTo>
                  <a:pt x="2410789" y="3418720"/>
                  <a:pt x="2293798" y="3344260"/>
                  <a:pt x="2240619" y="3237890"/>
                </a:cubicBezTo>
                <a:cubicBezTo>
                  <a:pt x="2198077" y="3280438"/>
                  <a:pt x="2144899" y="3301712"/>
                  <a:pt x="2081085" y="3301712"/>
                </a:cubicBezTo>
                <a:cubicBezTo>
                  <a:pt x="2014849" y="3301712"/>
                  <a:pt x="1953707" y="3271153"/>
                  <a:pt x="1913234" y="3219377"/>
                </a:cubicBezTo>
                <a:cubicBezTo>
                  <a:pt x="1883511" y="3221875"/>
                  <a:pt x="1852230" y="3220202"/>
                  <a:pt x="1819442" y="3215516"/>
                </a:cubicBezTo>
                <a:cubicBezTo>
                  <a:pt x="1804875" y="3215516"/>
                  <a:pt x="1790308" y="3215516"/>
                  <a:pt x="1775741" y="3215516"/>
                </a:cubicBezTo>
                <a:cubicBezTo>
                  <a:pt x="1775741" y="3230091"/>
                  <a:pt x="1775741" y="3230091"/>
                  <a:pt x="1775741" y="3244666"/>
                </a:cubicBezTo>
                <a:cubicBezTo>
                  <a:pt x="1746607" y="3434142"/>
                  <a:pt x="1586369" y="3565317"/>
                  <a:pt x="1411564" y="3536167"/>
                </a:cubicBezTo>
                <a:cubicBezTo>
                  <a:pt x="1265894" y="3521592"/>
                  <a:pt x="1163924" y="3434142"/>
                  <a:pt x="1120223" y="3317541"/>
                </a:cubicBezTo>
                <a:cubicBezTo>
                  <a:pt x="1061955" y="3463292"/>
                  <a:pt x="916284" y="3565317"/>
                  <a:pt x="741480" y="3536167"/>
                </a:cubicBezTo>
                <a:cubicBezTo>
                  <a:pt x="581242" y="3521592"/>
                  <a:pt x="464706" y="3404991"/>
                  <a:pt x="435571" y="3259241"/>
                </a:cubicBezTo>
                <a:cubicBezTo>
                  <a:pt x="391870" y="3273816"/>
                  <a:pt x="348169" y="3273816"/>
                  <a:pt x="319035" y="3273816"/>
                </a:cubicBezTo>
                <a:cubicBezTo>
                  <a:pt x="158797" y="3244666"/>
                  <a:pt x="42261" y="3113490"/>
                  <a:pt x="56828" y="2953164"/>
                </a:cubicBezTo>
                <a:cubicBezTo>
                  <a:pt x="71395" y="2836564"/>
                  <a:pt x="129663" y="2763688"/>
                  <a:pt x="231633" y="2719963"/>
                </a:cubicBezTo>
                <a:cubicBezTo>
                  <a:pt x="202499" y="2661663"/>
                  <a:pt x="202499" y="2603363"/>
                  <a:pt x="202499" y="2530487"/>
                </a:cubicBezTo>
                <a:cubicBezTo>
                  <a:pt x="218967" y="2423386"/>
                  <a:pt x="272669" y="2330255"/>
                  <a:pt x="351311" y="2265268"/>
                </a:cubicBezTo>
                <a:cubicBezTo>
                  <a:pt x="343107" y="2267475"/>
                  <a:pt x="333870" y="2267475"/>
                  <a:pt x="322185" y="2267475"/>
                </a:cubicBezTo>
                <a:cubicBezTo>
                  <a:pt x="285010" y="2267475"/>
                  <a:pt x="254031" y="2255084"/>
                  <a:pt x="235443" y="2224107"/>
                </a:cubicBezTo>
                <a:cubicBezTo>
                  <a:pt x="216855" y="2236498"/>
                  <a:pt x="198268" y="2242693"/>
                  <a:pt x="179680" y="2242693"/>
                </a:cubicBezTo>
                <a:cubicBezTo>
                  <a:pt x="111526" y="2242693"/>
                  <a:pt x="61959" y="2186934"/>
                  <a:pt x="61959" y="2124979"/>
                </a:cubicBezTo>
                <a:cubicBezTo>
                  <a:pt x="61959" y="2106392"/>
                  <a:pt x="61959" y="2087806"/>
                  <a:pt x="68155" y="2075415"/>
                </a:cubicBezTo>
                <a:cubicBezTo>
                  <a:pt x="30979" y="2050633"/>
                  <a:pt x="0" y="2007265"/>
                  <a:pt x="0" y="1957701"/>
                </a:cubicBezTo>
                <a:cubicBezTo>
                  <a:pt x="0" y="1889550"/>
                  <a:pt x="61959" y="1827595"/>
                  <a:pt x="130113" y="1827595"/>
                </a:cubicBezTo>
                <a:cubicBezTo>
                  <a:pt x="179680" y="1827595"/>
                  <a:pt x="223051" y="1852377"/>
                  <a:pt x="241639" y="1889550"/>
                </a:cubicBezTo>
                <a:cubicBezTo>
                  <a:pt x="254031" y="1877159"/>
                  <a:pt x="266422" y="1864768"/>
                  <a:pt x="278814" y="1852377"/>
                </a:cubicBezTo>
                <a:cubicBezTo>
                  <a:pt x="266422" y="1833791"/>
                  <a:pt x="266422" y="1815204"/>
                  <a:pt x="266422" y="1796618"/>
                </a:cubicBezTo>
                <a:cubicBezTo>
                  <a:pt x="266422" y="1716076"/>
                  <a:pt x="322185" y="1660317"/>
                  <a:pt x="402732" y="1660317"/>
                </a:cubicBezTo>
                <a:lnTo>
                  <a:pt x="446279" y="1669931"/>
                </a:lnTo>
                <a:cubicBezTo>
                  <a:pt x="420602" y="1629718"/>
                  <a:pt x="406311" y="1582317"/>
                  <a:pt x="406311" y="1533129"/>
                </a:cubicBezTo>
                <a:cubicBezTo>
                  <a:pt x="406311" y="1492497"/>
                  <a:pt x="406311" y="1451864"/>
                  <a:pt x="419856" y="1424776"/>
                </a:cubicBezTo>
                <a:cubicBezTo>
                  <a:pt x="338586" y="1370599"/>
                  <a:pt x="270861" y="1275790"/>
                  <a:pt x="270861" y="1167437"/>
                </a:cubicBezTo>
                <a:cubicBezTo>
                  <a:pt x="270861" y="1018451"/>
                  <a:pt x="406311" y="883009"/>
                  <a:pt x="555306" y="883009"/>
                </a:cubicBezTo>
                <a:cubicBezTo>
                  <a:pt x="663665" y="883009"/>
                  <a:pt x="758480" y="937186"/>
                  <a:pt x="799115" y="1018451"/>
                </a:cubicBezTo>
                <a:cubicBezTo>
                  <a:pt x="826205" y="991363"/>
                  <a:pt x="853295" y="964274"/>
                  <a:pt x="880385" y="937186"/>
                </a:cubicBezTo>
                <a:cubicBezTo>
                  <a:pt x="853295" y="896553"/>
                  <a:pt x="853295" y="855921"/>
                  <a:pt x="853295" y="815288"/>
                </a:cubicBezTo>
                <a:cubicBezTo>
                  <a:pt x="853295" y="639214"/>
                  <a:pt x="975200" y="517317"/>
                  <a:pt x="1151285" y="517317"/>
                </a:cubicBezTo>
                <a:cubicBezTo>
                  <a:pt x="1246100" y="517317"/>
                  <a:pt x="1327370" y="557949"/>
                  <a:pt x="1381550" y="625670"/>
                </a:cubicBezTo>
                <a:cubicBezTo>
                  <a:pt x="1462820" y="557949"/>
                  <a:pt x="1571179" y="517317"/>
                  <a:pt x="1693084" y="517317"/>
                </a:cubicBezTo>
                <a:cubicBezTo>
                  <a:pt x="1869169" y="517317"/>
                  <a:pt x="2018164" y="612126"/>
                  <a:pt x="2099434" y="747568"/>
                </a:cubicBezTo>
                <a:cubicBezTo>
                  <a:pt x="2109158" y="744327"/>
                  <a:pt x="2119657" y="741086"/>
                  <a:pt x="2130815" y="738938"/>
                </a:cubicBezTo>
                <a:cubicBezTo>
                  <a:pt x="2148789" y="699393"/>
                  <a:pt x="2180865" y="671790"/>
                  <a:pt x="2225579" y="652617"/>
                </a:cubicBezTo>
                <a:cubicBezTo>
                  <a:pt x="2206207" y="613851"/>
                  <a:pt x="2206207" y="575086"/>
                  <a:pt x="2206207" y="526630"/>
                </a:cubicBezTo>
                <a:cubicBezTo>
                  <a:pt x="2225579" y="400643"/>
                  <a:pt x="2322438" y="303730"/>
                  <a:pt x="2448356" y="284347"/>
                </a:cubicBezTo>
                <a:cubicBezTo>
                  <a:pt x="2438670" y="264965"/>
                  <a:pt x="2438670" y="245582"/>
                  <a:pt x="2438670" y="216508"/>
                </a:cubicBezTo>
                <a:cubicBezTo>
                  <a:pt x="2448356" y="148669"/>
                  <a:pt x="2506472" y="100213"/>
                  <a:pt x="2574274" y="109904"/>
                </a:cubicBezTo>
                <a:cubicBezTo>
                  <a:pt x="2613018" y="109904"/>
                  <a:pt x="2642076" y="129286"/>
                  <a:pt x="2661448" y="158360"/>
                </a:cubicBezTo>
                <a:cubicBezTo>
                  <a:pt x="2712299" y="65082"/>
                  <a:pt x="2815061" y="1482"/>
                  <a:pt x="2924312" y="25"/>
                </a:cubicBezTo>
                <a:close/>
              </a:path>
            </a:pathLst>
          </a:custGeom>
          <a:gradFill>
            <a:gsLst>
              <a:gs pos="0">
                <a:schemeClr val="accent2">
                  <a:tint val="100000"/>
                  <a:shade val="100000"/>
                  <a:satMod val="130000"/>
                  <a:alpha val="98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98000"/>
                </a:schemeClr>
              </a:gs>
            </a:gsLst>
          </a:gradFill>
          <a:ln>
            <a:headEnd/>
            <a:tailEnd/>
          </a:ln>
          <a:effectLst>
            <a:outerShdw blurRad="40000" dist="23000" dir="5400000" rotWithShape="0">
              <a:schemeClr val="accent2">
                <a:lumMod val="50000"/>
                <a:alpha val="35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5"/>
          <p:cNvSpPr>
            <a:spLocks noChangeAspect="1"/>
          </p:cNvSpPr>
          <p:nvPr/>
        </p:nvSpPr>
        <p:spPr bwMode="auto">
          <a:xfrm>
            <a:off x="3588815" y="5976092"/>
            <a:ext cx="342538" cy="445101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20"/>
          <p:cNvSpPr>
            <a:spLocks noChangeAspect="1"/>
          </p:cNvSpPr>
          <p:nvPr/>
        </p:nvSpPr>
        <p:spPr bwMode="auto">
          <a:xfrm>
            <a:off x="3401614" y="6064107"/>
            <a:ext cx="374402" cy="326606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5"/>
          <p:cNvSpPr>
            <a:spLocks noChangeAspect="1"/>
          </p:cNvSpPr>
          <p:nvPr/>
        </p:nvSpPr>
        <p:spPr bwMode="auto">
          <a:xfrm flipH="1">
            <a:off x="4704626" y="5957774"/>
            <a:ext cx="321972" cy="445101"/>
          </a:xfrm>
          <a:custGeom>
            <a:avLst/>
            <a:gdLst/>
            <a:ahLst/>
            <a:cxnLst>
              <a:cxn ang="0">
                <a:pos x="35" y="75"/>
              </a:cxn>
              <a:cxn ang="0">
                <a:pos x="30" y="30"/>
              </a:cxn>
              <a:cxn ang="0">
                <a:pos x="1" y="5"/>
              </a:cxn>
              <a:cxn ang="0">
                <a:pos x="45" y="20"/>
              </a:cxn>
              <a:cxn ang="0">
                <a:pos x="57" y="79"/>
              </a:cxn>
              <a:cxn ang="0">
                <a:pos x="45" y="82"/>
              </a:cxn>
              <a:cxn ang="0">
                <a:pos x="35" y="75"/>
              </a:cxn>
            </a:cxnLst>
            <a:rect l="0" t="0" r="r" b="b"/>
            <a:pathLst>
              <a:path w="64" h="83">
                <a:moveTo>
                  <a:pt x="35" y="75"/>
                </a:moveTo>
                <a:cubicBezTo>
                  <a:pt x="34" y="69"/>
                  <a:pt x="43" y="52"/>
                  <a:pt x="30" y="30"/>
                </a:cubicBezTo>
                <a:cubicBezTo>
                  <a:pt x="19" y="11"/>
                  <a:pt x="0" y="11"/>
                  <a:pt x="1" y="5"/>
                </a:cubicBezTo>
                <a:cubicBezTo>
                  <a:pt x="2" y="0"/>
                  <a:pt x="30" y="7"/>
                  <a:pt x="45" y="20"/>
                </a:cubicBezTo>
                <a:cubicBezTo>
                  <a:pt x="64" y="38"/>
                  <a:pt x="59" y="76"/>
                  <a:pt x="57" y="79"/>
                </a:cubicBezTo>
                <a:cubicBezTo>
                  <a:pt x="55" y="83"/>
                  <a:pt x="51" y="83"/>
                  <a:pt x="45" y="82"/>
                </a:cubicBezTo>
                <a:cubicBezTo>
                  <a:pt x="40" y="81"/>
                  <a:pt x="36" y="80"/>
                  <a:pt x="35" y="75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20"/>
          <p:cNvSpPr>
            <a:spLocks noChangeAspect="1"/>
          </p:cNvSpPr>
          <p:nvPr/>
        </p:nvSpPr>
        <p:spPr bwMode="auto">
          <a:xfrm rot="21232918" flipH="1">
            <a:off x="4583231" y="6135465"/>
            <a:ext cx="345653" cy="284448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3" y="20"/>
              </a:cxn>
              <a:cxn ang="0">
                <a:pos x="0" y="5"/>
              </a:cxn>
              <a:cxn ang="0">
                <a:pos x="46" y="10"/>
              </a:cxn>
              <a:cxn ang="0">
                <a:pos x="69" y="58"/>
              </a:cxn>
              <a:cxn ang="0">
                <a:pos x="58" y="61"/>
              </a:cxn>
              <a:cxn ang="0">
                <a:pos x="47" y="58"/>
              </a:cxn>
            </a:cxnLst>
            <a:rect l="0" t="0" r="r" b="b"/>
            <a:pathLst>
              <a:path w="70" h="61">
                <a:moveTo>
                  <a:pt x="47" y="58"/>
                </a:moveTo>
                <a:cubicBezTo>
                  <a:pt x="44" y="53"/>
                  <a:pt x="50" y="37"/>
                  <a:pt x="33" y="20"/>
                </a:cubicBezTo>
                <a:cubicBezTo>
                  <a:pt x="19" y="6"/>
                  <a:pt x="0" y="9"/>
                  <a:pt x="0" y="5"/>
                </a:cubicBezTo>
                <a:cubicBezTo>
                  <a:pt x="0" y="0"/>
                  <a:pt x="29" y="1"/>
                  <a:pt x="46" y="10"/>
                </a:cubicBezTo>
                <a:cubicBezTo>
                  <a:pt x="68" y="22"/>
                  <a:pt x="70" y="54"/>
                  <a:pt x="69" y="58"/>
                </a:cubicBezTo>
                <a:cubicBezTo>
                  <a:pt x="68" y="61"/>
                  <a:pt x="64" y="61"/>
                  <a:pt x="58" y="61"/>
                </a:cubicBezTo>
                <a:cubicBezTo>
                  <a:pt x="53" y="61"/>
                  <a:pt x="49" y="61"/>
                  <a:pt x="47" y="58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>
                  <a:lumMod val="75000"/>
                </a:schemeClr>
              </a:gs>
              <a:gs pos="41000">
                <a:schemeClr val="accent2">
                  <a:lumMod val="75000"/>
                </a:schemeClr>
              </a:gs>
              <a:gs pos="96460">
                <a:schemeClr val="accent2">
                  <a:lumMod val="30000"/>
                </a:schemeClr>
              </a:gs>
            </a:gsLst>
            <a:lin ang="5400000" scaled="0"/>
            <a:tileRect/>
          </a:gradFill>
          <a:ln w="6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740630" y="5791200"/>
            <a:ext cx="3869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effectLst>
                  <a:outerShdw blurRad="50800" dist="38100" dir="2700000" algn="tl" rotWithShape="0">
                    <a:schemeClr val="accent2">
                      <a:lumMod val="50000"/>
                      <a:alpha val="70000"/>
                    </a:schemeClr>
                  </a:outerShdw>
                </a:effectLst>
              </a:rPr>
              <a:t>Course Web Page</a:t>
            </a:r>
            <a:endParaRPr lang="en-US" sz="4000" b="1" dirty="0">
              <a:effectLst>
                <a:outerShdw blurRad="50800" dist="38100" dir="2700000" algn="tl" rotWithShape="0">
                  <a:schemeClr val="accent2">
                    <a:lumMod val="50000"/>
                    <a:alpha val="7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8261" y="1321293"/>
            <a:ext cx="4419600" cy="14219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Review PowerPoint presentations</a:t>
            </a:r>
            <a:r>
              <a:rPr lang="en-US" b="1" dirty="0" smtClean="0">
                <a:solidFill>
                  <a:schemeClr val="bg1"/>
                </a:solidFill>
              </a:rPr>
              <a:t>. (The majority of the questions will come from here).</a:t>
            </a:r>
            <a:endParaRPr lang="en-US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Listen to MP3 </a:t>
            </a:r>
            <a:r>
              <a:rPr lang="en-US" b="1" dirty="0" smtClean="0">
                <a:solidFill>
                  <a:schemeClr val="bg1"/>
                </a:solidFill>
              </a:rPr>
              <a:t>Files (Audio version of PPT).</a:t>
            </a:r>
            <a:endParaRPr lang="en-US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Review Movies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6" name="Picture 3" descr="F:\SXC\autumn_leaf_1600_clr_634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375"/>
            <a:ext cx="1368987" cy="13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43" y="3280563"/>
            <a:ext cx="3087757" cy="2319790"/>
          </a:xfrm>
          <a:prstGeom prst="rect">
            <a:avLst/>
          </a:prstGeom>
        </p:spPr>
      </p:pic>
      <p:pic>
        <p:nvPicPr>
          <p:cNvPr id="2050" name="Picture 2" descr="F:\Presenter Media\check_off_with_pencil_1600_clr_722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51" y="2199861"/>
            <a:ext cx="164571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E3D"/>
      </a:dk1>
      <a:lt1>
        <a:srgbClr val="FFFFFF"/>
      </a:lt1>
      <a:dk2>
        <a:srgbClr val="4E73A4"/>
      </a:dk2>
      <a:lt2>
        <a:srgbClr val="EEE6C5"/>
      </a:lt2>
      <a:accent1>
        <a:srgbClr val="78A9CF"/>
      </a:accent1>
      <a:accent2>
        <a:srgbClr val="71903D"/>
      </a:accent2>
      <a:accent3>
        <a:srgbClr val="BAE36D"/>
      </a:accent3>
      <a:accent4>
        <a:srgbClr val="8BA226"/>
      </a:accent4>
      <a:accent5>
        <a:srgbClr val="352515"/>
      </a:accent5>
      <a:accent6>
        <a:srgbClr val="F7C91C"/>
      </a:accent6>
      <a:hlink>
        <a:srgbClr val="4F91FF"/>
      </a:hlink>
      <a:folHlink>
        <a:srgbClr val="0300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227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Brenner</dc:creator>
  <cp:lastModifiedBy>Joe Mior</cp:lastModifiedBy>
  <cp:revision>95</cp:revision>
  <dcterms:created xsi:type="dcterms:W3CDTF">2014-03-08T19:57:43Z</dcterms:created>
  <dcterms:modified xsi:type="dcterms:W3CDTF">2015-02-10T16:40:32Z</dcterms:modified>
</cp:coreProperties>
</file>